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3_0.xml" ContentType="application/vnd.ms-powerpoint.comments+xml"/>
  <Override PartName="/ppt/notesSlides/notesSlide10.xml" ContentType="application/vnd.openxmlformats-officedocument.presentationml.notesSlide+xml"/>
  <Override PartName="/ppt/comments/modernComment_14A_A18573DB.xml" ContentType="application/vnd.ms-powerpoint.comments+xml"/>
  <Override PartName="/ppt/notesSlides/notesSlide11.xml" ContentType="application/vnd.openxmlformats-officedocument.presentationml.notesSlide+xml"/>
  <Override PartName="/ppt/comments/modernComment_14B_BBBB68F2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4C_37771137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4D_AE7E5292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52_F357B1D9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334" r:id="rId3"/>
    <p:sldId id="345" r:id="rId4"/>
    <p:sldId id="339" r:id="rId5"/>
    <p:sldId id="340" r:id="rId6"/>
    <p:sldId id="341" r:id="rId7"/>
    <p:sldId id="342" r:id="rId8"/>
    <p:sldId id="344" r:id="rId9"/>
    <p:sldId id="343" r:id="rId10"/>
    <p:sldId id="259" r:id="rId11"/>
    <p:sldId id="330" r:id="rId12"/>
    <p:sldId id="331" r:id="rId13"/>
    <p:sldId id="329" r:id="rId14"/>
    <p:sldId id="323" r:id="rId15"/>
    <p:sldId id="348" r:id="rId16"/>
    <p:sldId id="332" r:id="rId17"/>
    <p:sldId id="336" r:id="rId18"/>
    <p:sldId id="333" r:id="rId19"/>
    <p:sldId id="324" r:id="rId20"/>
    <p:sldId id="338" r:id="rId21"/>
    <p:sldId id="346" r:id="rId22"/>
    <p:sldId id="347" r:id="rId23"/>
    <p:sldId id="308" r:id="rId24"/>
    <p:sldId id="325" r:id="rId25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6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D06910-7AB4-EB35-C8BB-5161661BDD06}" name="Marta Almeida" initials="" userId="S::marta.almeida03@ua.pt::d9120aea-f92e-4e12-988e-3da854fb434d" providerId="AD"/>
  <p188:author id="{A59E9C37-255C-5176-6902-79A0AA0441F0}" name="Luís Diogo" initials="" userId="S::luismtd@ua.pt::b05d1557-9930-4af7-9f0b-9dfc9c804526" providerId="AD"/>
  <p188:author id="{46B83239-4EFA-4A65-934B-DD92143F4E87}" name="Samuel Silva" initials="SS" userId="S::sss@ua.pt::7ba7f088-20ea-4e53-bce5-11fb53a960a6" providerId="AD"/>
  <p188:author id="{1F7876E7-E549-CA62-5D5A-FF6D14BB4AC6}" name="Joao Vieira" initials="JV" userId="S::joaopvieira@ua.pt::ee994a60-c2fb-4a57-91cc-8923d9e0c3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1FA64"/>
    <a:srgbClr val="471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16552-8CE7-3993-1AAC-578E2A3AB36D}" v="8" dt="2025-06-02T21:38:22.903"/>
  </p1510:revLst>
</p1510:revInfo>
</file>

<file path=ppt/tableStyles.xml><?xml version="1.0" encoding="utf-8"?>
<a:tblStyleLst xmlns:a="http://schemas.openxmlformats.org/drawingml/2006/main" def="{EB3414EA-1D6B-42AC-B0BF-F71270CFF913}">
  <a:tblStyle styleId="{EB3414EA-1D6B-42AC-B0BF-F71270CFF9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6519A2-DDB9-42E4-ADDC-A7AB98270B8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67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ibeiro" userId="S::davidgvribeiro@ua.pt::942336d9-2134-48e0-8f89-b6a709470d01" providerId="AD" clId="Web-{8226D887-E8A0-D250-01EA-A287084DDD06}"/>
    <pc:docChg chg="addSld delSld modSld">
      <pc:chgData name="David Ribeiro" userId="S::davidgvribeiro@ua.pt::942336d9-2134-48e0-8f89-b6a709470d01" providerId="AD" clId="Web-{8226D887-E8A0-D250-01EA-A287084DDD06}" dt="2025-05-21T11:19:12.241" v="4"/>
      <pc:docMkLst>
        <pc:docMk/>
      </pc:docMkLst>
      <pc:sldChg chg="modSp">
        <pc:chgData name="David Ribeiro" userId="S::davidgvribeiro@ua.pt::942336d9-2134-48e0-8f89-b6a709470d01" providerId="AD" clId="Web-{8226D887-E8A0-D250-01EA-A287084DDD06}" dt="2025-05-21T11:12:28.883" v="2" actId="1076"/>
        <pc:sldMkLst>
          <pc:docMk/>
          <pc:sldMk cId="818794554" sldId="336"/>
        </pc:sldMkLst>
        <pc:picChg chg="mod">
          <ac:chgData name="David Ribeiro" userId="S::davidgvribeiro@ua.pt::942336d9-2134-48e0-8f89-b6a709470d01" providerId="AD" clId="Web-{8226D887-E8A0-D250-01EA-A287084DDD06}" dt="2025-05-21T11:12:28.883" v="2" actId="1076"/>
          <ac:picMkLst>
            <pc:docMk/>
            <pc:sldMk cId="818794554" sldId="336"/>
            <ac:picMk id="15" creationId="{21BADBDD-D6E5-1761-F2F6-3BA570455F6B}"/>
          </ac:picMkLst>
        </pc:picChg>
      </pc:sldChg>
      <pc:sldChg chg="new del">
        <pc:chgData name="David Ribeiro" userId="S::davidgvribeiro@ua.pt::942336d9-2134-48e0-8f89-b6a709470d01" providerId="AD" clId="Web-{8226D887-E8A0-D250-01EA-A287084DDD06}" dt="2025-05-21T11:19:12.241" v="4"/>
        <pc:sldMkLst>
          <pc:docMk/>
          <pc:sldMk cId="3739863373" sldId="349"/>
        </pc:sldMkLst>
      </pc:sldChg>
    </pc:docChg>
  </pc:docChgLst>
  <pc:docChgLst>
    <pc:chgData name="Joao Vieira" userId="S::joaopvieira@ua.pt::ee994a60-c2fb-4a57-91cc-8923d9e0c3fb" providerId="AD" clId="Web-{B1E95253-D8D5-6E14-D95D-7958494B038E}"/>
    <pc:docChg chg="modSld">
      <pc:chgData name="Joao Vieira" userId="S::joaopvieira@ua.pt::ee994a60-c2fb-4a57-91cc-8923d9e0c3fb" providerId="AD" clId="Web-{B1E95253-D8D5-6E14-D95D-7958494B038E}" dt="2025-05-21T12:59:36.273" v="13" actId="1076"/>
      <pc:docMkLst>
        <pc:docMk/>
      </pc:docMkLst>
      <pc:sldChg chg="addSp delSp modSp">
        <pc:chgData name="Joao Vieira" userId="S::joaopvieira@ua.pt::ee994a60-c2fb-4a57-91cc-8923d9e0c3fb" providerId="AD" clId="Web-{B1E95253-D8D5-6E14-D95D-7958494B038E}" dt="2025-05-21T10:55:51.921" v="9"/>
        <pc:sldMkLst>
          <pc:docMk/>
          <pc:sldMk cId="1214419382" sldId="324"/>
        </pc:sldMkLst>
        <pc:spChg chg="add del">
          <ac:chgData name="Joao Vieira" userId="S::joaopvieira@ua.pt::ee994a60-c2fb-4a57-91cc-8923d9e0c3fb" providerId="AD" clId="Web-{B1E95253-D8D5-6E14-D95D-7958494B038E}" dt="2025-05-21T10:55:49.936" v="8"/>
          <ac:spMkLst>
            <pc:docMk/>
            <pc:sldMk cId="1214419382" sldId="324"/>
            <ac:spMk id="7" creationId="{5864CB47-81CA-548F-9149-2331EB074E0C}"/>
          </ac:spMkLst>
        </pc:spChg>
        <pc:grpChg chg="add mod">
          <ac:chgData name="Joao Vieira" userId="S::joaopvieira@ua.pt::ee994a60-c2fb-4a57-91cc-8923d9e0c3fb" providerId="AD" clId="Web-{B1E95253-D8D5-6E14-D95D-7958494B038E}" dt="2025-05-21T10:55:43.264" v="7" actId="1076"/>
          <ac:grpSpMkLst>
            <pc:docMk/>
            <pc:sldMk cId="1214419382" sldId="324"/>
            <ac:grpSpMk id="11" creationId="{FA05E7D4-17F5-102E-0E61-F1447EA1262D}"/>
          </ac:grpSpMkLst>
        </pc:grpChg>
        <pc:picChg chg="del">
          <ac:chgData name="Joao Vieira" userId="S::joaopvieira@ua.pt::ee994a60-c2fb-4a57-91cc-8923d9e0c3fb" providerId="AD" clId="Web-{B1E95253-D8D5-6E14-D95D-7958494B038E}" dt="2025-05-21T10:55:51.921" v="9"/>
          <ac:picMkLst>
            <pc:docMk/>
            <pc:sldMk cId="1214419382" sldId="324"/>
            <ac:picMk id="2" creationId="{A7C453C3-67C8-ADE1-90E8-D97A3DDA020B}"/>
          </ac:picMkLst>
        </pc:picChg>
        <pc:picChg chg="add del mod">
          <ac:chgData name="Joao Vieira" userId="S::joaopvieira@ua.pt::ee994a60-c2fb-4a57-91cc-8923d9e0c3fb" providerId="AD" clId="Web-{B1E95253-D8D5-6E14-D95D-7958494B038E}" dt="2025-05-21T10:55:09.324" v="4"/>
          <ac:picMkLst>
            <pc:docMk/>
            <pc:sldMk cId="1214419382" sldId="324"/>
            <ac:picMk id="3" creationId="{B89EFFCC-D4DD-4AFA-83FF-C4B6965F8EBA}"/>
          </ac:picMkLst>
        </pc:picChg>
      </pc:sldChg>
      <pc:sldChg chg="addSp delSp modSp">
        <pc:chgData name="Joao Vieira" userId="S::joaopvieira@ua.pt::ee994a60-c2fb-4a57-91cc-8923d9e0c3fb" providerId="AD" clId="Web-{B1E95253-D8D5-6E14-D95D-7958494B038E}" dt="2025-05-21T12:59:36.273" v="13" actId="1076"/>
        <pc:sldMkLst>
          <pc:docMk/>
          <pc:sldMk cId="3149621490" sldId="331"/>
        </pc:sldMkLst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7" creationId="{C5096C50-EDE4-DE93-14BD-B9E3196D3B99}"/>
          </ac:spMkLst>
        </pc:spChg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8" creationId="{F9F5E8E8-762F-C5CD-7183-D4FD493B841F}"/>
          </ac:spMkLst>
        </pc:spChg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10" creationId="{3BEDA61C-4541-D30C-5E3E-4C8909E67E44}"/>
          </ac:spMkLst>
        </pc:spChg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11" creationId="{650E52CD-EA35-737E-A2CA-8D7765C0FCB9}"/>
          </ac:spMkLst>
        </pc:spChg>
        <pc:spChg chg="add">
          <ac:chgData name="Joao Vieira" userId="S::joaopvieira@ua.pt::ee994a60-c2fb-4a57-91cc-8923d9e0c3fb" providerId="AD" clId="Web-{B1E95253-D8D5-6E14-D95D-7958494B038E}" dt="2025-05-21T12:59:24.804" v="11"/>
          <ac:spMkLst>
            <pc:docMk/>
            <pc:sldMk cId="3149621490" sldId="331"/>
            <ac:spMk id="12" creationId="{0392F705-A75F-1788-8CEE-1C15181CB134}"/>
          </ac:spMkLst>
        </pc:spChg>
        <pc:grpChg chg="add">
          <ac:chgData name="Joao Vieira" userId="S::joaopvieira@ua.pt::ee994a60-c2fb-4a57-91cc-8923d9e0c3fb" providerId="AD" clId="Web-{B1E95253-D8D5-6E14-D95D-7958494B038E}" dt="2025-05-21T12:59:24.804" v="11"/>
          <ac:grpSpMkLst>
            <pc:docMk/>
            <pc:sldMk cId="3149621490" sldId="331"/>
            <ac:grpSpMk id="3" creationId="{20891E86-4D51-8654-344B-0615C2D1BFFA}"/>
          </ac:grpSpMkLst>
        </pc:grpChg>
        <pc:grpChg chg="add">
          <ac:chgData name="Joao Vieira" userId="S::joaopvieira@ua.pt::ee994a60-c2fb-4a57-91cc-8923d9e0c3fb" providerId="AD" clId="Web-{B1E95253-D8D5-6E14-D95D-7958494B038E}" dt="2025-05-21T12:59:24.804" v="11"/>
          <ac:grpSpMkLst>
            <pc:docMk/>
            <pc:sldMk cId="3149621490" sldId="331"/>
            <ac:grpSpMk id="9" creationId="{A19DCCBC-A1D0-5DFA-D7DA-E979CA7C04B8}"/>
          </ac:grpSpMkLst>
        </pc:grpChg>
        <pc:picChg chg="add">
          <ac:chgData name="Joao Vieira" userId="S::joaopvieira@ua.pt::ee994a60-c2fb-4a57-91cc-8923d9e0c3fb" providerId="AD" clId="Web-{B1E95253-D8D5-6E14-D95D-7958494B038E}" dt="2025-05-21T12:59:24.804" v="11"/>
          <ac:picMkLst>
            <pc:docMk/>
            <pc:sldMk cId="3149621490" sldId="331"/>
            <ac:picMk id="13" creationId="{5DD7DA62-5173-EFC0-B269-FABE6FABEF1F}"/>
          </ac:picMkLst>
        </pc:picChg>
        <pc:picChg chg="add">
          <ac:chgData name="Joao Vieira" userId="S::joaopvieira@ua.pt::ee994a60-c2fb-4a57-91cc-8923d9e0c3fb" providerId="AD" clId="Web-{B1E95253-D8D5-6E14-D95D-7958494B038E}" dt="2025-05-21T12:59:24.804" v="11"/>
          <ac:picMkLst>
            <pc:docMk/>
            <pc:sldMk cId="3149621490" sldId="331"/>
            <ac:picMk id="14" creationId="{26BB09DF-5407-BD4F-FAE0-CA673C90D9CC}"/>
          </ac:picMkLst>
        </pc:picChg>
        <pc:picChg chg="add">
          <ac:chgData name="Joao Vieira" userId="S::joaopvieira@ua.pt::ee994a60-c2fb-4a57-91cc-8923d9e0c3fb" providerId="AD" clId="Web-{B1E95253-D8D5-6E14-D95D-7958494B038E}" dt="2025-05-21T12:59:24.804" v="11"/>
          <ac:picMkLst>
            <pc:docMk/>
            <pc:sldMk cId="3149621490" sldId="331"/>
            <ac:picMk id="15" creationId="{251CFB9C-3B17-F9D7-58ED-C32928336743}"/>
          </ac:picMkLst>
        </pc:picChg>
        <pc:picChg chg="add mod">
          <ac:chgData name="Joao Vieira" userId="S::joaopvieira@ua.pt::ee994a60-c2fb-4a57-91cc-8923d9e0c3fb" providerId="AD" clId="Web-{B1E95253-D8D5-6E14-D95D-7958494B038E}" dt="2025-05-21T12:59:36.273" v="13" actId="1076"/>
          <ac:picMkLst>
            <pc:docMk/>
            <pc:sldMk cId="3149621490" sldId="331"/>
            <ac:picMk id="16" creationId="{7E6D36B3-CCF1-05A4-70F5-FEF1B4182197}"/>
          </ac:picMkLst>
        </pc:picChg>
        <pc:picChg chg="del">
          <ac:chgData name="Joao Vieira" userId="S::joaopvieira@ua.pt::ee994a60-c2fb-4a57-91cc-8923d9e0c3fb" providerId="AD" clId="Web-{B1E95253-D8D5-6E14-D95D-7958494B038E}" dt="2025-05-21T12:59:19.944" v="10"/>
          <ac:picMkLst>
            <pc:docMk/>
            <pc:sldMk cId="3149621490" sldId="331"/>
            <ac:picMk id="2050" creationId="{62982D4D-2586-9103-F535-26DAECB76B0F}"/>
          </ac:picMkLst>
        </pc:picChg>
      </pc:sldChg>
    </pc:docChg>
  </pc:docChgLst>
  <pc:docChgLst>
    <pc:chgData name="António Moreira" userId="S::antoniomspmoreira@ua.pt::672a0e67-add0-44a0-b1fe-aaa6277bc4ae" providerId="AD" clId="Web-{F70CC707-947B-A792-F4FF-D3B1417A9AAA}"/>
    <pc:docChg chg="addSld modSld">
      <pc:chgData name="António Moreira" userId="S::antoniomspmoreira@ua.pt::672a0e67-add0-44a0-b1fe-aaa6277bc4ae" providerId="AD" clId="Web-{F70CC707-947B-A792-F4FF-D3B1417A9AAA}" dt="2025-05-26T07:58:03.865" v="45"/>
      <pc:docMkLst>
        <pc:docMk/>
      </pc:docMkLst>
      <pc:sldChg chg="mod modShow">
        <pc:chgData name="António Moreira" userId="S::antoniomspmoreira@ua.pt::672a0e67-add0-44a0-b1fe-aaa6277bc4ae" providerId="AD" clId="Web-{F70CC707-947B-A792-F4FF-D3B1417A9AAA}" dt="2025-05-26T07:57:00.629" v="40"/>
        <pc:sldMkLst>
          <pc:docMk/>
          <pc:sldMk cId="2352367950" sldId="323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7:51.302" v="43"/>
        <pc:sldMkLst>
          <pc:docMk/>
          <pc:sldMk cId="1214419382" sldId="324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7:27.301" v="41"/>
        <pc:sldMkLst>
          <pc:docMk/>
          <pc:sldMk cId="930550071" sldId="332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7:48.598" v="42"/>
        <pc:sldMkLst>
          <pc:docMk/>
          <pc:sldMk cId="2927514258" sldId="333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4:54.420" v="0"/>
        <pc:sldMkLst>
          <pc:docMk/>
          <pc:sldMk cId="2022768180" sldId="334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03.779" v="1"/>
        <pc:sldMkLst>
          <pc:docMk/>
          <pc:sldMk cId="223452688" sldId="340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06.373" v="2"/>
        <pc:sldMkLst>
          <pc:docMk/>
          <pc:sldMk cId="2547445457" sldId="341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07.904" v="3"/>
        <pc:sldMkLst>
          <pc:docMk/>
          <pc:sldMk cId="4204051548" sldId="342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12.233" v="5"/>
        <pc:sldMkLst>
          <pc:docMk/>
          <pc:sldMk cId="2290147660" sldId="343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5:09.670" v="4"/>
        <pc:sldMkLst>
          <pc:docMk/>
          <pc:sldMk cId="390704965" sldId="344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8:02.380" v="44"/>
        <pc:sldMkLst>
          <pc:docMk/>
          <pc:sldMk cId="1774569599" sldId="346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8:03.865" v="45"/>
        <pc:sldMkLst>
          <pc:docMk/>
          <pc:sldMk cId="2450915964" sldId="347"/>
        </pc:sldMkLst>
      </pc:sldChg>
      <pc:sldChg chg="mod modShow">
        <pc:chgData name="António Moreira" userId="S::antoniomspmoreira@ua.pt::672a0e67-add0-44a0-b1fe-aaa6277bc4ae" providerId="AD" clId="Web-{F70CC707-947B-A792-F4FF-D3B1417A9AAA}" dt="2025-05-26T07:56:58.893" v="39"/>
        <pc:sldMkLst>
          <pc:docMk/>
          <pc:sldMk cId="203067223" sldId="348"/>
        </pc:sldMkLst>
      </pc:sldChg>
      <pc:sldChg chg="modSp add replId">
        <pc:chgData name="António Moreira" userId="S::antoniomspmoreira@ua.pt::672a0e67-add0-44a0-b1fe-aaa6277bc4ae" providerId="AD" clId="Web-{F70CC707-947B-A792-F4FF-D3B1417A9AAA}" dt="2025-05-26T07:56:54.565" v="38" actId="20577"/>
        <pc:sldMkLst>
          <pc:docMk/>
          <pc:sldMk cId="3548491652" sldId="349"/>
        </pc:sldMkLst>
        <pc:spChg chg="mod">
          <ac:chgData name="António Moreira" userId="S::antoniomspmoreira@ua.pt::672a0e67-add0-44a0-b1fe-aaa6277bc4ae" providerId="AD" clId="Web-{F70CC707-947B-A792-F4FF-D3B1417A9AAA}" dt="2025-05-26T07:56:54.565" v="38" actId="20577"/>
          <ac:spMkLst>
            <pc:docMk/>
            <pc:sldMk cId="3548491652" sldId="349"/>
            <ac:spMk id="6" creationId="{6DD5BD07-945A-A713-1955-FCA75A9F1833}"/>
          </ac:spMkLst>
        </pc:spChg>
      </pc:sldChg>
    </pc:docChg>
  </pc:docChgLst>
  <pc:docChgLst>
    <pc:chgData name="Marta Almeida" userId="S::marta.almeida03@ua.pt::d9120aea-f92e-4e12-988e-3da854fb434d" providerId="AD" clId="Web-{9F22B536-97E1-D03C-E033-C57FBAB4F14B}"/>
    <pc:docChg chg="modSld">
      <pc:chgData name="Marta Almeida" userId="S::marta.almeida03@ua.pt::d9120aea-f92e-4e12-988e-3da854fb434d" providerId="AD" clId="Web-{9F22B536-97E1-D03C-E033-C57FBAB4F14B}" dt="2025-05-21T11:36:47.178" v="59" actId="1076"/>
      <pc:docMkLst>
        <pc:docMk/>
      </pc:docMkLst>
      <pc:sldChg chg="modSp modCm">
        <pc:chgData name="Marta Almeida" userId="S::marta.almeida03@ua.pt::d9120aea-f92e-4e12-988e-3da854fb434d" providerId="AD" clId="Web-{9F22B536-97E1-D03C-E033-C57FBAB4F14B}" dt="2025-05-21T11:26:58.529" v="26" actId="20577"/>
        <pc:sldMkLst>
          <pc:docMk/>
          <pc:sldMk cId="0" sldId="259"/>
        </pc:sldMkLst>
        <pc:spChg chg="mod">
          <ac:chgData name="Marta Almeida" userId="S::marta.almeida03@ua.pt::d9120aea-f92e-4e12-988e-3da854fb434d" providerId="AD" clId="Web-{9F22B536-97E1-D03C-E033-C57FBAB4F14B}" dt="2025-05-21T11:26:58.529" v="26" actId="20577"/>
          <ac:spMkLst>
            <pc:docMk/>
            <pc:sldMk cId="0" sldId="259"/>
            <ac:spMk id="712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a Almeida" userId="S::marta.almeida03@ua.pt::d9120aea-f92e-4e12-988e-3da854fb434d" providerId="AD" clId="Web-{9F22B536-97E1-D03C-E033-C57FBAB4F14B}" dt="2025-05-21T11:26:45.310" v="24" actId="20577"/>
              <pc2:cmMkLst xmlns:pc2="http://schemas.microsoft.com/office/powerpoint/2019/9/main/command">
                <pc:docMk/>
                <pc:sldMk cId="0" sldId="259"/>
                <pc2:cmMk id="{B4F2A29B-DEE2-4F20-B896-0339F4D43D35}"/>
              </pc2:cmMkLst>
            </pc226:cmChg>
          </p:ext>
        </pc:extLst>
      </pc:sldChg>
      <pc:sldChg chg="modSp">
        <pc:chgData name="Marta Almeida" userId="S::marta.almeida03@ua.pt::d9120aea-f92e-4e12-988e-3da854fb434d" providerId="AD" clId="Web-{9F22B536-97E1-D03C-E033-C57FBAB4F14B}" dt="2025-05-21T11:12:02.407" v="8" actId="20577"/>
        <pc:sldMkLst>
          <pc:docMk/>
          <pc:sldMk cId="2352367950" sldId="323"/>
        </pc:sldMkLst>
        <pc:spChg chg="mod">
          <ac:chgData name="Marta Almeida" userId="S::marta.almeida03@ua.pt::d9120aea-f92e-4e12-988e-3da854fb434d" providerId="AD" clId="Web-{9F22B536-97E1-D03C-E033-C57FBAB4F14B}" dt="2025-05-21T11:12:02.407" v="8" actId="20577"/>
          <ac:spMkLst>
            <pc:docMk/>
            <pc:sldMk cId="2352367950" sldId="323"/>
            <ac:spMk id="6" creationId="{1D7CB5BE-2D24-8EC6-8B84-1AADA68BE9FF}"/>
          </ac:spMkLst>
        </pc:spChg>
      </pc:sldChg>
      <pc:sldChg chg="modSp">
        <pc:chgData name="Marta Almeida" userId="S::marta.almeida03@ua.pt::d9120aea-f92e-4e12-988e-3da854fb434d" providerId="AD" clId="Web-{9F22B536-97E1-D03C-E033-C57FBAB4F14B}" dt="2025-05-21T10:27:18.741" v="0" actId="1076"/>
        <pc:sldMkLst>
          <pc:docMk/>
          <pc:sldMk cId="930550071" sldId="332"/>
        </pc:sldMkLst>
        <pc:spChg chg="mod">
          <ac:chgData name="Marta Almeida" userId="S::marta.almeida03@ua.pt::d9120aea-f92e-4e12-988e-3da854fb434d" providerId="AD" clId="Web-{9F22B536-97E1-D03C-E033-C57FBAB4F14B}" dt="2025-05-21T10:27:18.741" v="0" actId="1076"/>
          <ac:spMkLst>
            <pc:docMk/>
            <pc:sldMk cId="930550071" sldId="332"/>
            <ac:spMk id="8" creationId="{6FD0DCE1-1512-2A3A-0853-D57F58531C3F}"/>
          </ac:spMkLst>
        </pc:spChg>
      </pc:sldChg>
      <pc:sldChg chg="modSp">
        <pc:chgData name="Marta Almeida" userId="S::marta.almeida03@ua.pt::d9120aea-f92e-4e12-988e-3da854fb434d" providerId="AD" clId="Web-{9F22B536-97E1-D03C-E033-C57FBAB4F14B}" dt="2025-05-21T11:13:15.334" v="15" actId="20577"/>
        <pc:sldMkLst>
          <pc:docMk/>
          <pc:sldMk cId="2927514258" sldId="333"/>
        </pc:sldMkLst>
        <pc:spChg chg="mod">
          <ac:chgData name="Marta Almeida" userId="S::marta.almeida03@ua.pt::d9120aea-f92e-4e12-988e-3da854fb434d" providerId="AD" clId="Web-{9F22B536-97E1-D03C-E033-C57FBAB4F14B}" dt="2025-05-21T11:13:15.334" v="15" actId="20577"/>
          <ac:spMkLst>
            <pc:docMk/>
            <pc:sldMk cId="2927514258" sldId="333"/>
            <ac:spMk id="11" creationId="{E3E9B2BA-D652-7C63-93A7-4D99021B8B0A}"/>
          </ac:spMkLst>
        </pc:spChg>
      </pc:sldChg>
      <pc:sldChg chg="modSp">
        <pc:chgData name="Marta Almeida" userId="S::marta.almeida03@ua.pt::d9120aea-f92e-4e12-988e-3da854fb434d" providerId="AD" clId="Web-{9F22B536-97E1-D03C-E033-C57FBAB4F14B}" dt="2025-05-21T11:36:47.178" v="59" actId="1076"/>
        <pc:sldMkLst>
          <pc:docMk/>
          <pc:sldMk cId="818794554" sldId="336"/>
        </pc:sldMkLst>
        <pc:picChg chg="mod">
          <ac:chgData name="Marta Almeida" userId="S::marta.almeida03@ua.pt::d9120aea-f92e-4e12-988e-3da854fb434d" providerId="AD" clId="Web-{9F22B536-97E1-D03C-E033-C57FBAB4F14B}" dt="2025-05-21T11:36:35.521" v="55" actId="1076"/>
          <ac:picMkLst>
            <pc:docMk/>
            <pc:sldMk cId="818794554" sldId="336"/>
            <ac:picMk id="7" creationId="{9086EAA9-984A-ABA0-978E-BD42D094FA8A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5:59.846" v="50" actId="1076"/>
          <ac:picMkLst>
            <pc:docMk/>
            <pc:sldMk cId="818794554" sldId="336"/>
            <ac:picMk id="10" creationId="{AF636D6B-0CB5-E9B7-330E-7F8FDAD95CB1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38.834" v="57" actId="1076"/>
          <ac:picMkLst>
            <pc:docMk/>
            <pc:sldMk cId="818794554" sldId="336"/>
            <ac:picMk id="12" creationId="{EA70A3E4-F735-0574-4ACA-7F9F7BAE1078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01.503" v="51" actId="1076"/>
          <ac:picMkLst>
            <pc:docMk/>
            <pc:sldMk cId="818794554" sldId="336"/>
            <ac:picMk id="13" creationId="{41FE1ABF-7636-1B88-5F8F-973245D0518A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05.206" v="52" actId="1076"/>
          <ac:picMkLst>
            <pc:docMk/>
            <pc:sldMk cId="818794554" sldId="336"/>
            <ac:picMk id="15" creationId="{21BADBDD-D6E5-1761-F2F6-3BA570455F6B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43.131" v="58" actId="1076"/>
          <ac:picMkLst>
            <pc:docMk/>
            <pc:sldMk cId="818794554" sldId="336"/>
            <ac:picMk id="16" creationId="{27671171-7DA8-760F-3F87-5A04CAEC5998}"/>
          </ac:picMkLst>
        </pc:picChg>
        <pc:picChg chg="mod">
          <ac:chgData name="Marta Almeida" userId="S::marta.almeida03@ua.pt::d9120aea-f92e-4e12-988e-3da854fb434d" providerId="AD" clId="Web-{9F22B536-97E1-D03C-E033-C57FBAB4F14B}" dt="2025-05-21T11:36:33.458" v="54" actId="1076"/>
          <ac:picMkLst>
            <pc:docMk/>
            <pc:sldMk cId="818794554" sldId="336"/>
            <ac:picMk id="18" creationId="{4A20E7F8-6A1E-15DC-73E5-876AAEBFE439}"/>
          </ac:picMkLst>
        </pc:picChg>
        <pc:cxnChg chg="mod">
          <ac:chgData name="Marta Almeida" userId="S::marta.almeida03@ua.pt::d9120aea-f92e-4e12-988e-3da854fb434d" providerId="AD" clId="Web-{9F22B536-97E1-D03C-E033-C57FBAB4F14B}" dt="2025-05-21T11:36:47.178" v="59" actId="1076"/>
          <ac:cxnSpMkLst>
            <pc:docMk/>
            <pc:sldMk cId="818794554" sldId="336"/>
            <ac:cxnSpMk id="22" creationId="{89E34717-7A19-7788-DDB7-A520A31F47B9}"/>
          </ac:cxnSpMkLst>
        </pc:cxnChg>
      </pc:sldChg>
      <pc:sldChg chg="mod modShow">
        <pc:chgData name="Marta Almeida" userId="S::marta.almeida03@ua.pt::d9120aea-f92e-4e12-988e-3da854fb434d" providerId="AD" clId="Web-{9F22B536-97E1-D03C-E033-C57FBAB4F14B}" dt="2025-05-21T10:40:09.048" v="1"/>
        <pc:sldMkLst>
          <pc:docMk/>
          <pc:sldMk cId="4082610649" sldId="338"/>
        </pc:sldMkLst>
      </pc:sldChg>
      <pc:sldChg chg="modSp">
        <pc:chgData name="Marta Almeida" userId="S::marta.almeida03@ua.pt::d9120aea-f92e-4e12-988e-3da854fb434d" providerId="AD" clId="Web-{9F22B536-97E1-D03C-E033-C57FBAB4F14B}" dt="2025-05-21T11:29:25.523" v="48" actId="20577"/>
        <pc:sldMkLst>
          <pc:docMk/>
          <pc:sldMk cId="1376102884" sldId="345"/>
        </pc:sldMkLst>
        <pc:spChg chg="mod">
          <ac:chgData name="Marta Almeida" userId="S::marta.almeida03@ua.pt::d9120aea-f92e-4e12-988e-3da854fb434d" providerId="AD" clId="Web-{9F22B536-97E1-D03C-E033-C57FBAB4F14B}" dt="2025-05-21T11:29:25.523" v="48" actId="20577"/>
          <ac:spMkLst>
            <pc:docMk/>
            <pc:sldMk cId="1376102884" sldId="345"/>
            <ac:spMk id="712" creationId="{68D9F531-2CD9-77FB-8F9F-42E24C1A0655}"/>
          </ac:spMkLst>
        </pc:spChg>
      </pc:sldChg>
    </pc:docChg>
  </pc:docChgLst>
  <pc:docChgLst>
    <pc:chgData name="Joao Vieira" userId="ee994a60-c2fb-4a57-91cc-8923d9e0c3fb" providerId="ADAL" clId="{0ED741D4-F1F0-427D-906B-D35F08A6EBAD}"/>
    <pc:docChg chg="undo custSel addSld delSld modSld sldOrd">
      <pc:chgData name="Joao Vieira" userId="ee994a60-c2fb-4a57-91cc-8923d9e0c3fb" providerId="ADAL" clId="{0ED741D4-F1F0-427D-906B-D35F08A6EBAD}" dt="2025-05-21T13:06:32.359" v="2224" actId="1038"/>
      <pc:docMkLst>
        <pc:docMk/>
      </pc:docMkLst>
      <pc:sldChg chg="addSp modSp mod modCm">
        <pc:chgData name="Joao Vieira" userId="ee994a60-c2fb-4a57-91cc-8923d9e0c3fb" providerId="ADAL" clId="{0ED741D4-F1F0-427D-906B-D35F08A6EBAD}" dt="2025-05-21T10:33:58.435" v="2069" actId="20577"/>
        <pc:sldMkLst>
          <pc:docMk/>
          <pc:sldMk cId="0" sldId="259"/>
        </pc:sldMkLst>
        <pc:spChg chg="mod">
          <ac:chgData name="Joao Vieira" userId="ee994a60-c2fb-4a57-91cc-8923d9e0c3fb" providerId="ADAL" clId="{0ED741D4-F1F0-427D-906B-D35F08A6EBAD}" dt="2025-05-21T10:33:58.435" v="2069" actId="20577"/>
          <ac:spMkLst>
            <pc:docMk/>
            <pc:sldMk cId="0" sldId="259"/>
            <ac:spMk id="6" creationId="{4E5AE075-400B-BD51-819F-E5DB9C8A1742}"/>
          </ac:spMkLst>
        </pc:spChg>
        <pc:spChg chg="mod">
          <ac:chgData name="Joao Vieira" userId="ee994a60-c2fb-4a57-91cc-8923d9e0c3fb" providerId="ADAL" clId="{0ED741D4-F1F0-427D-906B-D35F08A6EBAD}" dt="2025-05-21T00:14:55.665" v="1323" actId="20577"/>
          <ac:spMkLst>
            <pc:docMk/>
            <pc:sldMk cId="0" sldId="259"/>
            <ac:spMk id="712" creationId="{00000000-0000-0000-0000-000000000000}"/>
          </ac:spMkLst>
        </pc:spChg>
        <pc:picChg chg="add mod">
          <ac:chgData name="Joao Vieira" userId="ee994a60-c2fb-4a57-91cc-8923d9e0c3fb" providerId="ADAL" clId="{0ED741D4-F1F0-427D-906B-D35F08A6EBAD}" dt="2025-05-21T00:15:21.852" v="1326" actId="1076"/>
          <ac:picMkLst>
            <pc:docMk/>
            <pc:sldMk cId="0" sldId="259"/>
            <ac:picMk id="1026" creationId="{B8AC6ABD-436E-AC8A-8791-15314700B5D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oao Vieira" userId="ee994a60-c2fb-4a57-91cc-8923d9e0c3fb" providerId="ADAL" clId="{0ED741D4-F1F0-427D-906B-D35F08A6EBAD}" dt="2025-05-21T00:14:55.665" v="1323" actId="20577"/>
              <pc2:cmMkLst xmlns:pc2="http://schemas.microsoft.com/office/powerpoint/2019/9/main/command">
                <pc:docMk/>
                <pc:sldMk cId="0" sldId="259"/>
                <pc2:cmMk id="{B4F2A29B-DEE2-4F20-B896-0339F4D43D35}"/>
              </pc2:cmMkLst>
            </pc226:cmChg>
          </p:ext>
        </pc:extLst>
      </pc:sldChg>
      <pc:sldChg chg="addSp modSp mod">
        <pc:chgData name="Joao Vieira" userId="ee994a60-c2fb-4a57-91cc-8923d9e0c3fb" providerId="ADAL" clId="{0ED741D4-F1F0-427D-906B-D35F08A6EBAD}" dt="2025-05-21T00:35:41.772" v="2009" actId="1076"/>
        <pc:sldMkLst>
          <pc:docMk/>
          <pc:sldMk cId="4174180735" sldId="308"/>
        </pc:sldMkLst>
        <pc:spChg chg="add mod">
          <ac:chgData name="Joao Vieira" userId="ee994a60-c2fb-4a57-91cc-8923d9e0c3fb" providerId="ADAL" clId="{0ED741D4-F1F0-427D-906B-D35F08A6EBAD}" dt="2025-05-21T00:31:46.588" v="1793"/>
          <ac:spMkLst>
            <pc:docMk/>
            <pc:sldMk cId="4174180735" sldId="308"/>
            <ac:spMk id="5" creationId="{CC67890C-52A7-7034-6B8B-01CA24D2143C}"/>
          </ac:spMkLst>
        </pc:spChg>
        <pc:spChg chg="add mod">
          <ac:chgData name="Joao Vieira" userId="ee994a60-c2fb-4a57-91cc-8923d9e0c3fb" providerId="ADAL" clId="{0ED741D4-F1F0-427D-906B-D35F08A6EBAD}" dt="2025-05-21T00:31:51.582" v="1795"/>
          <ac:spMkLst>
            <pc:docMk/>
            <pc:sldMk cId="4174180735" sldId="308"/>
            <ac:spMk id="6" creationId="{E354FEA0-A7BF-18B6-92DC-C842A0577C04}"/>
          </ac:spMkLst>
        </pc:spChg>
        <pc:spChg chg="add mod">
          <ac:chgData name="Joao Vieira" userId="ee994a60-c2fb-4a57-91cc-8923d9e0c3fb" providerId="ADAL" clId="{0ED741D4-F1F0-427D-906B-D35F08A6EBAD}" dt="2025-05-21T00:35:41.772" v="2009" actId="1076"/>
          <ac:spMkLst>
            <pc:docMk/>
            <pc:sldMk cId="4174180735" sldId="308"/>
            <ac:spMk id="8" creationId="{6360D8D9-1F35-C592-6402-3E7BCE55C6F9}"/>
          </ac:spMkLst>
        </pc:spChg>
      </pc:sldChg>
      <pc:sldChg chg="modSp mod">
        <pc:chgData name="Joao Vieira" userId="ee994a60-c2fb-4a57-91cc-8923d9e0c3fb" providerId="ADAL" clId="{0ED741D4-F1F0-427D-906B-D35F08A6EBAD}" dt="2025-05-21T10:34:40.320" v="2087" actId="20577"/>
        <pc:sldMkLst>
          <pc:docMk/>
          <pc:sldMk cId="2352367950" sldId="323"/>
        </pc:sldMkLst>
        <pc:spChg chg="mod">
          <ac:chgData name="Joao Vieira" userId="ee994a60-c2fb-4a57-91cc-8923d9e0c3fb" providerId="ADAL" clId="{0ED741D4-F1F0-427D-906B-D35F08A6EBAD}" dt="2025-05-21T10:34:40.320" v="2087" actId="20577"/>
          <ac:spMkLst>
            <pc:docMk/>
            <pc:sldMk cId="2352367950" sldId="323"/>
            <ac:spMk id="4" creationId="{5B6F6AF3-48B0-C2E0-67F2-473D3D29BBF3}"/>
          </ac:spMkLst>
        </pc:spChg>
        <pc:spChg chg="mod">
          <ac:chgData name="Joao Vieira" userId="ee994a60-c2fb-4a57-91cc-8923d9e0c3fb" providerId="ADAL" clId="{0ED741D4-F1F0-427D-906B-D35F08A6EBAD}" dt="2025-05-21T10:34:33.501" v="2080" actId="14100"/>
          <ac:spMkLst>
            <pc:docMk/>
            <pc:sldMk cId="2352367950" sldId="323"/>
            <ac:spMk id="6" creationId="{1D7CB5BE-2D24-8EC6-8B84-1AADA68BE9FF}"/>
          </ac:spMkLst>
        </pc:spChg>
        <pc:picChg chg="mod">
          <ac:chgData name="Joao Vieira" userId="ee994a60-c2fb-4a57-91cc-8923d9e0c3fb" providerId="ADAL" clId="{0ED741D4-F1F0-427D-906B-D35F08A6EBAD}" dt="2025-05-20T23:48:31.202" v="557" actId="1076"/>
          <ac:picMkLst>
            <pc:docMk/>
            <pc:sldMk cId="2352367950" sldId="323"/>
            <ac:picMk id="6146" creationId="{386D47F5-954A-2B9F-ABCA-5E2A51901D9B}"/>
          </ac:picMkLst>
        </pc:picChg>
      </pc:sldChg>
      <pc:sldChg chg="modSp add del mod">
        <pc:chgData name="Joao Vieira" userId="ee994a60-c2fb-4a57-91cc-8923d9e0c3fb" providerId="ADAL" clId="{0ED741D4-F1F0-427D-906B-D35F08A6EBAD}" dt="2025-05-21T10:35:47.359" v="2103" actId="47"/>
        <pc:sldMkLst>
          <pc:docMk/>
          <pc:sldMk cId="1214419382" sldId="324"/>
        </pc:sldMkLst>
        <pc:spChg chg="mod">
          <ac:chgData name="Joao Vieira" userId="ee994a60-c2fb-4a57-91cc-8923d9e0c3fb" providerId="ADAL" clId="{0ED741D4-F1F0-427D-906B-D35F08A6EBAD}" dt="2025-05-21T10:35:24.534" v="2101" actId="20577"/>
          <ac:spMkLst>
            <pc:docMk/>
            <pc:sldMk cId="1214419382" sldId="324"/>
            <ac:spMk id="4" creationId="{FEDC7165-0C42-09C7-D46E-0A544B165E85}"/>
          </ac:spMkLst>
        </pc:spChg>
      </pc:sldChg>
      <pc:sldChg chg="modSp mod">
        <pc:chgData name="Joao Vieira" userId="ee994a60-c2fb-4a57-91cc-8923d9e0c3fb" providerId="ADAL" clId="{0ED741D4-F1F0-427D-906B-D35F08A6EBAD}" dt="2025-05-21T10:37:05.489" v="2132" actId="20577"/>
        <pc:sldMkLst>
          <pc:docMk/>
          <pc:sldMk cId="54162672" sldId="325"/>
        </pc:sldMkLst>
        <pc:spChg chg="mod">
          <ac:chgData name="Joao Vieira" userId="ee994a60-c2fb-4a57-91cc-8923d9e0c3fb" providerId="ADAL" clId="{0ED741D4-F1F0-427D-906B-D35F08A6EBAD}" dt="2025-05-21T10:37:05.489" v="2132" actId="20577"/>
          <ac:spMkLst>
            <pc:docMk/>
            <pc:sldMk cId="54162672" sldId="325"/>
            <ac:spMk id="4" creationId="{D398CDE0-AAE7-1F87-CFD9-58BFB5EA1063}"/>
          </ac:spMkLst>
        </pc:spChg>
      </pc:sldChg>
      <pc:sldChg chg="modSp mod">
        <pc:chgData name="Joao Vieira" userId="ee994a60-c2fb-4a57-91cc-8923d9e0c3fb" providerId="ADAL" clId="{0ED741D4-F1F0-427D-906B-D35F08A6EBAD}" dt="2025-05-21T10:34:20.858" v="2079" actId="1076"/>
        <pc:sldMkLst>
          <pc:docMk/>
          <pc:sldMk cId="16511445" sldId="329"/>
        </pc:sldMkLst>
        <pc:spChg chg="mod">
          <ac:chgData name="Joao Vieira" userId="ee994a60-c2fb-4a57-91cc-8923d9e0c3fb" providerId="ADAL" clId="{0ED741D4-F1F0-427D-906B-D35F08A6EBAD}" dt="2025-05-21T10:34:20.858" v="2079" actId="1076"/>
          <ac:spMkLst>
            <pc:docMk/>
            <pc:sldMk cId="16511445" sldId="329"/>
            <ac:spMk id="4" creationId="{797D7F60-63C5-8A1A-4BB1-91161A9B3F7E}"/>
          </ac:spMkLst>
        </pc:spChg>
      </pc:sldChg>
      <pc:sldChg chg="modSp mod">
        <pc:chgData name="Joao Vieira" userId="ee994a60-c2fb-4a57-91cc-8923d9e0c3fb" providerId="ADAL" clId="{0ED741D4-F1F0-427D-906B-D35F08A6EBAD}" dt="2025-05-21T10:34:03.181" v="2072" actId="20577"/>
        <pc:sldMkLst>
          <pc:docMk/>
          <pc:sldMk cId="2709877723" sldId="330"/>
        </pc:sldMkLst>
        <pc:spChg chg="mod">
          <ac:chgData name="Joao Vieira" userId="ee994a60-c2fb-4a57-91cc-8923d9e0c3fb" providerId="ADAL" clId="{0ED741D4-F1F0-427D-906B-D35F08A6EBAD}" dt="2025-05-21T00:15:58.463" v="1349" actId="1036"/>
          <ac:spMkLst>
            <pc:docMk/>
            <pc:sldMk cId="2709877723" sldId="330"/>
            <ac:spMk id="3" creationId="{20135AA7-4366-3569-3414-D70BF1938A21}"/>
          </ac:spMkLst>
        </pc:spChg>
        <pc:spChg chg="mod">
          <ac:chgData name="Joao Vieira" userId="ee994a60-c2fb-4a57-91cc-8923d9e0c3fb" providerId="ADAL" clId="{0ED741D4-F1F0-427D-906B-D35F08A6EBAD}" dt="2025-05-21T10:34:03.181" v="2072" actId="20577"/>
          <ac:spMkLst>
            <pc:docMk/>
            <pc:sldMk cId="2709877723" sldId="330"/>
            <ac:spMk id="4" creationId="{3DEC73FC-D8C1-FEC8-BC7D-06A6A04CEDF0}"/>
          </ac:spMkLst>
        </pc:spChg>
        <pc:spChg chg="mod">
          <ac:chgData name="Joao Vieira" userId="ee994a60-c2fb-4a57-91cc-8923d9e0c3fb" providerId="ADAL" clId="{0ED741D4-F1F0-427D-906B-D35F08A6EBAD}" dt="2025-05-21T00:15:50.961" v="1337" actId="1035"/>
          <ac:spMkLst>
            <pc:docMk/>
            <pc:sldMk cId="2709877723" sldId="330"/>
            <ac:spMk id="7" creationId="{8D9FE45F-F047-88DF-36D8-7E6F9D4AF68E}"/>
          </ac:spMkLst>
        </pc:spChg>
        <pc:spChg chg="mod">
          <ac:chgData name="Joao Vieira" userId="ee994a60-c2fb-4a57-91cc-8923d9e0c3fb" providerId="ADAL" clId="{0ED741D4-F1F0-427D-906B-D35F08A6EBAD}" dt="2025-05-21T00:15:58.463" v="1349" actId="1036"/>
          <ac:spMkLst>
            <pc:docMk/>
            <pc:sldMk cId="2709877723" sldId="330"/>
            <ac:spMk id="21" creationId="{DD9AFEC1-E572-03DA-8FEF-000F0BFA49D9}"/>
          </ac:spMkLst>
        </pc:spChg>
      </pc:sldChg>
      <pc:sldChg chg="addSp delSp modSp mod modCm">
        <pc:chgData name="Joao Vieira" userId="ee994a60-c2fb-4a57-91cc-8923d9e0c3fb" providerId="ADAL" clId="{0ED741D4-F1F0-427D-906B-D35F08A6EBAD}" dt="2025-05-21T12:59:42.296" v="2171" actId="1076"/>
        <pc:sldMkLst>
          <pc:docMk/>
          <pc:sldMk cId="3149621490" sldId="331"/>
        </pc:sldMkLst>
        <pc:spChg chg="add del mod">
          <ac:chgData name="Joao Vieira" userId="ee994a60-c2fb-4a57-91cc-8923d9e0c3fb" providerId="ADAL" clId="{0ED741D4-F1F0-427D-906B-D35F08A6EBAD}" dt="2025-05-21T00:24:33.493" v="1613" actId="478"/>
          <ac:spMkLst>
            <pc:docMk/>
            <pc:sldMk cId="3149621490" sldId="331"/>
            <ac:spMk id="3" creationId="{FFE3B33E-D93E-E1EC-82D7-3F5B6677E74A}"/>
          </ac:spMkLst>
        </pc:spChg>
        <pc:spChg chg="mod">
          <ac:chgData name="Joao Vieira" userId="ee994a60-c2fb-4a57-91cc-8923d9e0c3fb" providerId="ADAL" clId="{0ED741D4-F1F0-427D-906B-D35F08A6EBAD}" dt="2025-05-21T10:34:10.755" v="2075" actId="20577"/>
          <ac:spMkLst>
            <pc:docMk/>
            <pc:sldMk cId="3149621490" sldId="331"/>
            <ac:spMk id="4" creationId="{92535A30-0A1B-ED49-75FB-A2E4F247AAA9}"/>
          </ac:spMkLst>
        </pc:spChg>
        <pc:spChg chg="mod">
          <ac:chgData name="Joao Vieira" userId="ee994a60-c2fb-4a57-91cc-8923d9e0c3fb" providerId="ADAL" clId="{0ED741D4-F1F0-427D-906B-D35F08A6EBAD}" dt="2025-05-21T00:10:23.544" v="994" actId="20577"/>
          <ac:spMkLst>
            <pc:docMk/>
            <pc:sldMk cId="3149621490" sldId="331"/>
            <ac:spMk id="5" creationId="{91A8BE36-F04D-730F-D9C3-F2EE6E29ED45}"/>
          </ac:spMkLst>
        </pc:spChg>
        <pc:spChg chg="mod">
          <ac:chgData name="Joao Vieira" userId="ee994a60-c2fb-4a57-91cc-8923d9e0c3fb" providerId="ADAL" clId="{0ED741D4-F1F0-427D-906B-D35F08A6EBAD}" dt="2025-05-21T11:26:05.288" v="2165"/>
          <ac:spMkLst>
            <pc:docMk/>
            <pc:sldMk cId="3149621490" sldId="331"/>
            <ac:spMk id="6" creationId="{4C0945D5-EA21-748E-D8CB-8B27E3A74017}"/>
          </ac:spMkLst>
        </pc:spChg>
        <pc:grpChg chg="mod">
          <ac:chgData name="Joao Vieira" userId="ee994a60-c2fb-4a57-91cc-8923d9e0c3fb" providerId="ADAL" clId="{0ED741D4-F1F0-427D-906B-D35F08A6EBAD}" dt="2025-05-21T12:59:42.296" v="2171" actId="1076"/>
          <ac:grpSpMkLst>
            <pc:docMk/>
            <pc:sldMk cId="3149621490" sldId="331"/>
            <ac:grpSpMk id="3" creationId="{20891E86-4D51-8654-344B-0615C2D1BFFA}"/>
          </ac:grpSpMkLst>
        </pc:grpChg>
        <pc:picChg chg="mod">
          <ac:chgData name="Joao Vieira" userId="ee994a60-c2fb-4a57-91cc-8923d9e0c3fb" providerId="ADAL" clId="{0ED741D4-F1F0-427D-906B-D35F08A6EBAD}" dt="2025-05-21T12:59:42.296" v="2171" actId="1076"/>
          <ac:picMkLst>
            <pc:docMk/>
            <pc:sldMk cId="3149621490" sldId="331"/>
            <ac:picMk id="16" creationId="{7E6D36B3-CCF1-05A4-70F5-FEF1B4182197}"/>
          </ac:picMkLst>
        </pc:picChg>
        <pc:picChg chg="add mod">
          <ac:chgData name="Joao Vieira" userId="ee994a60-c2fb-4a57-91cc-8923d9e0c3fb" providerId="ADAL" clId="{0ED741D4-F1F0-427D-906B-D35F08A6EBAD}" dt="2025-05-21T00:26:15.805" v="1714" actId="1076"/>
          <ac:picMkLst>
            <pc:docMk/>
            <pc:sldMk cId="3149621490" sldId="331"/>
            <ac:picMk id="2050" creationId="{62982D4D-2586-9103-F535-26DAECB76B0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oao Vieira" userId="ee994a60-c2fb-4a57-91cc-8923d9e0c3fb" providerId="ADAL" clId="{0ED741D4-F1F0-427D-906B-D35F08A6EBAD}" dt="2025-05-21T11:26:05.288" v="2165"/>
              <pc2:cmMkLst xmlns:pc2="http://schemas.microsoft.com/office/powerpoint/2019/9/main/command">
                <pc:docMk/>
                <pc:sldMk cId="3149621490" sldId="331"/>
                <pc2:cmMk id="{8C811E2F-FC66-43E3-A3A8-DAFD450C0A7F}"/>
              </pc2:cmMkLst>
            </pc226:cmChg>
          </p:ext>
        </pc:extLst>
      </pc:sldChg>
      <pc:sldChg chg="modSp mod">
        <pc:chgData name="Joao Vieira" userId="ee994a60-c2fb-4a57-91cc-8923d9e0c3fb" providerId="ADAL" clId="{0ED741D4-F1F0-427D-906B-D35F08A6EBAD}" dt="2025-05-21T10:34:54.457" v="2093" actId="20577"/>
        <pc:sldMkLst>
          <pc:docMk/>
          <pc:sldMk cId="930550071" sldId="332"/>
        </pc:sldMkLst>
        <pc:spChg chg="mod">
          <ac:chgData name="Joao Vieira" userId="ee994a60-c2fb-4a57-91cc-8923d9e0c3fb" providerId="ADAL" clId="{0ED741D4-F1F0-427D-906B-D35F08A6EBAD}" dt="2025-05-21T10:34:54.457" v="2093" actId="20577"/>
          <ac:spMkLst>
            <pc:docMk/>
            <pc:sldMk cId="930550071" sldId="332"/>
            <ac:spMk id="4" creationId="{CB7B411B-06D7-C557-E28F-6D22726ABE03}"/>
          </ac:spMkLst>
        </pc:spChg>
        <pc:spChg chg="mod">
          <ac:chgData name="Joao Vieira" userId="ee994a60-c2fb-4a57-91cc-8923d9e0c3fb" providerId="ADAL" clId="{0ED741D4-F1F0-427D-906B-D35F08A6EBAD}" dt="2025-05-21T00:26:45.564" v="1716" actId="1076"/>
          <ac:spMkLst>
            <pc:docMk/>
            <pc:sldMk cId="930550071" sldId="332"/>
            <ac:spMk id="8" creationId="{6FD0DCE1-1512-2A3A-0853-D57F58531C3F}"/>
          </ac:spMkLst>
        </pc:spChg>
      </pc:sldChg>
      <pc:sldChg chg="addSp delSp modSp mod modCm">
        <pc:chgData name="Joao Vieira" userId="ee994a60-c2fb-4a57-91cc-8923d9e0c3fb" providerId="ADAL" clId="{0ED741D4-F1F0-427D-906B-D35F08A6EBAD}" dt="2025-05-21T10:35:19.726" v="2099" actId="20577"/>
        <pc:sldMkLst>
          <pc:docMk/>
          <pc:sldMk cId="2927514258" sldId="333"/>
        </pc:sldMkLst>
        <pc:spChg chg="mod">
          <ac:chgData name="Joao Vieira" userId="ee994a60-c2fb-4a57-91cc-8923d9e0c3fb" providerId="ADAL" clId="{0ED741D4-F1F0-427D-906B-D35F08A6EBAD}" dt="2025-05-21T10:35:19.726" v="2099" actId="20577"/>
          <ac:spMkLst>
            <pc:docMk/>
            <pc:sldMk cId="2927514258" sldId="333"/>
            <ac:spMk id="4" creationId="{1107CBCC-D14D-0FB7-086D-B37EC25AF2D7}"/>
          </ac:spMkLst>
        </pc:spChg>
        <pc:spChg chg="mod">
          <ac:chgData name="Joao Vieira" userId="ee994a60-c2fb-4a57-91cc-8923d9e0c3fb" providerId="ADAL" clId="{0ED741D4-F1F0-427D-906B-D35F08A6EBAD}" dt="2025-05-21T00:30:33.557" v="1789" actId="1076"/>
          <ac:spMkLst>
            <pc:docMk/>
            <pc:sldMk cId="2927514258" sldId="333"/>
            <ac:spMk id="6" creationId="{A5B27598-CA5C-4BBE-593A-8C438DDA8DB6}"/>
          </ac:spMkLst>
        </pc:spChg>
        <pc:spChg chg="add del mod">
          <ac:chgData name="Joao Vieira" userId="ee994a60-c2fb-4a57-91cc-8923d9e0c3fb" providerId="ADAL" clId="{0ED741D4-F1F0-427D-906B-D35F08A6EBAD}" dt="2025-05-21T00:29:08.289" v="1774" actId="478"/>
          <ac:spMkLst>
            <pc:docMk/>
            <pc:sldMk cId="2927514258" sldId="333"/>
            <ac:spMk id="7" creationId="{7BBB23BD-134C-3B35-CDA2-D56E45275BBC}"/>
          </ac:spMkLst>
        </pc:spChg>
        <pc:spChg chg="mod">
          <ac:chgData name="Joao Vieira" userId="ee994a60-c2fb-4a57-91cc-8923d9e0c3fb" providerId="ADAL" clId="{0ED741D4-F1F0-427D-906B-D35F08A6EBAD}" dt="2025-05-21T00:27:46.589" v="1738" actId="20577"/>
          <ac:spMkLst>
            <pc:docMk/>
            <pc:sldMk cId="2927514258" sldId="333"/>
            <ac:spMk id="8" creationId="{D9C6F49C-2746-1106-B0C5-C7F838F8A299}"/>
          </ac:spMkLst>
        </pc:spChg>
        <pc:spChg chg="mod">
          <ac:chgData name="Joao Vieira" userId="ee994a60-c2fb-4a57-91cc-8923d9e0c3fb" providerId="ADAL" clId="{0ED741D4-F1F0-427D-906B-D35F08A6EBAD}" dt="2025-05-21T00:30:42.776" v="1791" actId="20577"/>
          <ac:spMkLst>
            <pc:docMk/>
            <pc:sldMk cId="2927514258" sldId="333"/>
            <ac:spMk id="11" creationId="{E3E9B2BA-D652-7C63-93A7-4D99021B8B0A}"/>
          </ac:spMkLst>
        </pc:spChg>
        <pc:picChg chg="mod">
          <ac:chgData name="Joao Vieira" userId="ee994a60-c2fb-4a57-91cc-8923d9e0c3fb" providerId="ADAL" clId="{0ED741D4-F1F0-427D-906B-D35F08A6EBAD}" dt="2025-05-21T00:30:00.233" v="1781" actId="14100"/>
          <ac:picMkLst>
            <pc:docMk/>
            <pc:sldMk cId="2927514258" sldId="333"/>
            <ac:picMk id="3" creationId="{BFD90638-A239-A871-F281-9DA4CEDF5A7C}"/>
          </ac:picMkLst>
        </pc:picChg>
        <pc:picChg chg="mod">
          <ac:chgData name="Joao Vieira" userId="ee994a60-c2fb-4a57-91cc-8923d9e0c3fb" providerId="ADAL" clId="{0ED741D4-F1F0-427D-906B-D35F08A6EBAD}" dt="2025-05-21T00:30:10.139" v="1784" actId="1076"/>
          <ac:picMkLst>
            <pc:docMk/>
            <pc:sldMk cId="2927514258" sldId="333"/>
            <ac:picMk id="12" creationId="{15B78A1B-FB2A-0B6F-22BC-D36B8C9D755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oao Vieira" userId="ee994a60-c2fb-4a57-91cc-8923d9e0c3fb" providerId="ADAL" clId="{0ED741D4-F1F0-427D-906B-D35F08A6EBAD}" dt="2025-05-21T00:28:07.996" v="1745" actId="20577"/>
              <pc2:cmMkLst xmlns:pc2="http://schemas.microsoft.com/office/powerpoint/2019/9/main/command">
                <pc:docMk/>
                <pc:sldMk cId="2927514258" sldId="333"/>
                <pc2:cmMk id="{6C99D54C-FF44-4566-AD3D-23FB1A71C592}"/>
              </pc2:cmMkLst>
            </pc226:cmChg>
          </p:ext>
        </pc:extLst>
      </pc:sldChg>
      <pc:sldChg chg="modSp del mod">
        <pc:chgData name="Joao Vieira" userId="ee994a60-c2fb-4a57-91cc-8923d9e0c3fb" providerId="ADAL" clId="{0ED741D4-F1F0-427D-906B-D35F08A6EBAD}" dt="2025-05-21T00:35:45.285" v="2010" actId="47"/>
        <pc:sldMkLst>
          <pc:docMk/>
          <pc:sldMk cId="328321259" sldId="335"/>
        </pc:sldMkLst>
        <pc:spChg chg="mod">
          <ac:chgData name="Joao Vieira" userId="ee994a60-c2fb-4a57-91cc-8923d9e0c3fb" providerId="ADAL" clId="{0ED741D4-F1F0-427D-906B-D35F08A6EBAD}" dt="2025-05-20T23:44:23.312" v="434" actId="14100"/>
          <ac:spMkLst>
            <pc:docMk/>
            <pc:sldMk cId="328321259" sldId="335"/>
            <ac:spMk id="711" creationId="{A2C38030-64B8-A8E4-B4BC-6CFF7031CAC8}"/>
          </ac:spMkLst>
        </pc:spChg>
        <pc:spChg chg="mod">
          <ac:chgData name="Joao Vieira" userId="ee994a60-c2fb-4a57-91cc-8923d9e0c3fb" providerId="ADAL" clId="{0ED741D4-F1F0-427D-906B-D35F08A6EBAD}" dt="2025-05-20T23:44:28.482" v="448" actId="20577"/>
          <ac:spMkLst>
            <pc:docMk/>
            <pc:sldMk cId="328321259" sldId="335"/>
            <ac:spMk id="712" creationId="{6C61B3CE-D23C-9866-7EDF-CE05E6386B1A}"/>
          </ac:spMkLst>
        </pc:spChg>
      </pc:sldChg>
      <pc:sldChg chg="modSp mod">
        <pc:chgData name="Joao Vieira" userId="ee994a60-c2fb-4a57-91cc-8923d9e0c3fb" providerId="ADAL" clId="{0ED741D4-F1F0-427D-906B-D35F08A6EBAD}" dt="2025-05-21T10:35:01.528" v="2096" actId="20577"/>
        <pc:sldMkLst>
          <pc:docMk/>
          <pc:sldMk cId="818794554" sldId="336"/>
        </pc:sldMkLst>
        <pc:spChg chg="mod">
          <ac:chgData name="Joao Vieira" userId="ee994a60-c2fb-4a57-91cc-8923d9e0c3fb" providerId="ADAL" clId="{0ED741D4-F1F0-427D-906B-D35F08A6EBAD}" dt="2025-05-21T10:35:01.528" v="2096" actId="20577"/>
          <ac:spMkLst>
            <pc:docMk/>
            <pc:sldMk cId="818794554" sldId="336"/>
            <ac:spMk id="4" creationId="{8E2C56BD-E6BE-8BFE-AEF5-52A4511664BB}"/>
          </ac:spMkLst>
        </pc:spChg>
      </pc:sldChg>
      <pc:sldChg chg="addSp delSp modSp mod ord">
        <pc:chgData name="Joao Vieira" userId="ee994a60-c2fb-4a57-91cc-8923d9e0c3fb" providerId="ADAL" clId="{0ED741D4-F1F0-427D-906B-D35F08A6EBAD}" dt="2025-05-21T10:41:07.932" v="2151" actId="1076"/>
        <pc:sldMkLst>
          <pc:docMk/>
          <pc:sldMk cId="4082610649" sldId="338"/>
        </pc:sldMkLst>
        <pc:spChg chg="mod">
          <ac:chgData name="Joao Vieira" userId="ee994a60-c2fb-4a57-91cc-8923d9e0c3fb" providerId="ADAL" clId="{0ED741D4-F1F0-427D-906B-D35F08A6EBAD}" dt="2025-05-21T10:37:00.103" v="2129" actId="20577"/>
          <ac:spMkLst>
            <pc:docMk/>
            <pc:sldMk cId="4082610649" sldId="338"/>
            <ac:spMk id="4" creationId="{60F4B4B4-88BD-00F4-B20A-91D342A0390A}"/>
          </ac:spMkLst>
        </pc:spChg>
        <pc:spChg chg="mod">
          <ac:chgData name="Joao Vieira" userId="ee994a60-c2fb-4a57-91cc-8923d9e0c3fb" providerId="ADAL" clId="{0ED741D4-F1F0-427D-906B-D35F08A6EBAD}" dt="2025-05-21T10:40:10.462" v="2148" actId="20577"/>
          <ac:spMkLst>
            <pc:docMk/>
            <pc:sldMk cId="4082610649" sldId="338"/>
            <ac:spMk id="5" creationId="{4F1AF79C-2B20-24D5-BAD6-33CC9E50059C}"/>
          </ac:spMkLst>
        </pc:spChg>
        <pc:spChg chg="add mod">
          <ac:chgData name="Joao Vieira" userId="ee994a60-c2fb-4a57-91cc-8923d9e0c3fb" providerId="ADAL" clId="{0ED741D4-F1F0-427D-906B-D35F08A6EBAD}" dt="2025-05-21T10:32:49.287" v="2051" actId="164"/>
          <ac:spMkLst>
            <pc:docMk/>
            <pc:sldMk cId="4082610649" sldId="338"/>
            <ac:spMk id="10" creationId="{E274E3E8-6660-D5E1-DD21-38F1F8D4ECAA}"/>
          </ac:spMkLst>
        </pc:spChg>
        <pc:grpChg chg="add del mod">
          <ac:chgData name="Joao Vieira" userId="ee994a60-c2fb-4a57-91cc-8923d9e0c3fb" providerId="ADAL" clId="{0ED741D4-F1F0-427D-906B-D35F08A6EBAD}" dt="2025-05-21T10:38:12.265" v="2133" actId="478"/>
          <ac:grpSpMkLst>
            <pc:docMk/>
            <pc:sldMk cId="4082610649" sldId="338"/>
            <ac:grpSpMk id="11" creationId="{C10F5C2E-C254-422F-1CB9-75BDC78B7961}"/>
          </ac:grpSpMkLst>
        </pc:grpChg>
        <pc:picChg chg="mod">
          <ac:chgData name="Joao Vieira" userId="ee994a60-c2fb-4a57-91cc-8923d9e0c3fb" providerId="ADAL" clId="{0ED741D4-F1F0-427D-906B-D35F08A6EBAD}" dt="2025-05-21T10:32:49.287" v="2051" actId="164"/>
          <ac:picMkLst>
            <pc:docMk/>
            <pc:sldMk cId="4082610649" sldId="338"/>
            <ac:picMk id="9" creationId="{53EF390A-5F6E-7463-268A-66DC7A801939}"/>
          </ac:picMkLst>
        </pc:picChg>
        <pc:picChg chg="add mod">
          <ac:chgData name="Joao Vieira" userId="ee994a60-c2fb-4a57-91cc-8923d9e0c3fb" providerId="ADAL" clId="{0ED741D4-F1F0-427D-906B-D35F08A6EBAD}" dt="2025-05-21T10:41:07.932" v="2151" actId="1076"/>
          <ac:picMkLst>
            <pc:docMk/>
            <pc:sldMk cId="4082610649" sldId="338"/>
            <ac:picMk id="1026" creationId="{F6AA4B64-1206-013C-C132-B271246CD63E}"/>
          </ac:picMkLst>
        </pc:picChg>
      </pc:sldChg>
      <pc:sldChg chg="modSp mod">
        <pc:chgData name="Joao Vieira" userId="ee994a60-c2fb-4a57-91cc-8923d9e0c3fb" providerId="ADAL" clId="{0ED741D4-F1F0-427D-906B-D35F08A6EBAD}" dt="2025-05-21T10:33:23.678" v="2056" actId="20577"/>
        <pc:sldMkLst>
          <pc:docMk/>
          <pc:sldMk cId="3246810434" sldId="339"/>
        </pc:sldMkLst>
        <pc:spChg chg="mod">
          <ac:chgData name="Joao Vieira" userId="ee994a60-c2fb-4a57-91cc-8923d9e0c3fb" providerId="ADAL" clId="{0ED741D4-F1F0-427D-906B-D35F08A6EBAD}" dt="2025-05-21T10:33:23.678" v="2056" actId="20577"/>
          <ac:spMkLst>
            <pc:docMk/>
            <pc:sldMk cId="3246810434" sldId="339"/>
            <ac:spMk id="6" creationId="{FA14397C-DAFF-333F-33E5-427EC8CD40C4}"/>
          </ac:spMkLst>
        </pc:spChg>
      </pc:sldChg>
      <pc:sldChg chg="modSp mod">
        <pc:chgData name="Joao Vieira" userId="ee994a60-c2fb-4a57-91cc-8923d9e0c3fb" providerId="ADAL" clId="{0ED741D4-F1F0-427D-906B-D35F08A6EBAD}" dt="2025-05-21T10:33:27.586" v="2058" actId="20577"/>
        <pc:sldMkLst>
          <pc:docMk/>
          <pc:sldMk cId="223452688" sldId="340"/>
        </pc:sldMkLst>
        <pc:spChg chg="mod">
          <ac:chgData name="Joao Vieira" userId="ee994a60-c2fb-4a57-91cc-8923d9e0c3fb" providerId="ADAL" clId="{0ED741D4-F1F0-427D-906B-D35F08A6EBAD}" dt="2025-05-21T10:33:27.586" v="2058" actId="20577"/>
          <ac:spMkLst>
            <pc:docMk/>
            <pc:sldMk cId="223452688" sldId="340"/>
            <ac:spMk id="6" creationId="{5A925256-4CCE-ABA8-6C23-7F19544FCA5E}"/>
          </ac:spMkLst>
        </pc:spChg>
      </pc:sldChg>
      <pc:sldChg chg="modSp mod">
        <pc:chgData name="Joao Vieira" userId="ee994a60-c2fb-4a57-91cc-8923d9e0c3fb" providerId="ADAL" clId="{0ED741D4-F1F0-427D-906B-D35F08A6EBAD}" dt="2025-05-21T10:33:34.530" v="2060" actId="20577"/>
        <pc:sldMkLst>
          <pc:docMk/>
          <pc:sldMk cId="2547445457" sldId="341"/>
        </pc:sldMkLst>
        <pc:spChg chg="mod">
          <ac:chgData name="Joao Vieira" userId="ee994a60-c2fb-4a57-91cc-8923d9e0c3fb" providerId="ADAL" clId="{0ED741D4-F1F0-427D-906B-D35F08A6EBAD}" dt="2025-05-21T10:33:34.530" v="2060" actId="20577"/>
          <ac:spMkLst>
            <pc:docMk/>
            <pc:sldMk cId="2547445457" sldId="341"/>
            <ac:spMk id="6" creationId="{F5388489-B0D6-EF5B-DE08-C1752923993A}"/>
          </ac:spMkLst>
        </pc:spChg>
      </pc:sldChg>
      <pc:sldChg chg="modSp mod">
        <pc:chgData name="Joao Vieira" userId="ee994a60-c2fb-4a57-91cc-8923d9e0c3fb" providerId="ADAL" clId="{0ED741D4-F1F0-427D-906B-D35F08A6EBAD}" dt="2025-05-21T10:33:39.221" v="2062" actId="20577"/>
        <pc:sldMkLst>
          <pc:docMk/>
          <pc:sldMk cId="4204051548" sldId="342"/>
        </pc:sldMkLst>
        <pc:spChg chg="mod">
          <ac:chgData name="Joao Vieira" userId="ee994a60-c2fb-4a57-91cc-8923d9e0c3fb" providerId="ADAL" clId="{0ED741D4-F1F0-427D-906B-D35F08A6EBAD}" dt="2025-05-21T10:33:39.221" v="2062" actId="20577"/>
          <ac:spMkLst>
            <pc:docMk/>
            <pc:sldMk cId="4204051548" sldId="342"/>
            <ac:spMk id="6" creationId="{60273FE4-AD20-481A-2D8F-61FB43B19D75}"/>
          </ac:spMkLst>
        </pc:spChg>
      </pc:sldChg>
      <pc:sldChg chg="modSp mod">
        <pc:chgData name="Joao Vieira" userId="ee994a60-c2fb-4a57-91cc-8923d9e0c3fb" providerId="ADAL" clId="{0ED741D4-F1F0-427D-906B-D35F08A6EBAD}" dt="2025-05-21T10:33:52.549" v="2066" actId="20577"/>
        <pc:sldMkLst>
          <pc:docMk/>
          <pc:sldMk cId="2290147660" sldId="343"/>
        </pc:sldMkLst>
        <pc:spChg chg="mod">
          <ac:chgData name="Joao Vieira" userId="ee994a60-c2fb-4a57-91cc-8923d9e0c3fb" providerId="ADAL" clId="{0ED741D4-F1F0-427D-906B-D35F08A6EBAD}" dt="2025-05-21T10:33:52.549" v="2066" actId="20577"/>
          <ac:spMkLst>
            <pc:docMk/>
            <pc:sldMk cId="2290147660" sldId="343"/>
            <ac:spMk id="6" creationId="{685C0D93-BF8F-8109-3D3E-5DAAA3DADE69}"/>
          </ac:spMkLst>
        </pc:spChg>
      </pc:sldChg>
      <pc:sldChg chg="modSp mod">
        <pc:chgData name="Joao Vieira" userId="ee994a60-c2fb-4a57-91cc-8923d9e0c3fb" providerId="ADAL" clId="{0ED741D4-F1F0-427D-906B-D35F08A6EBAD}" dt="2025-05-21T10:33:46.991" v="2064" actId="20577"/>
        <pc:sldMkLst>
          <pc:docMk/>
          <pc:sldMk cId="390704965" sldId="344"/>
        </pc:sldMkLst>
        <pc:spChg chg="mod">
          <ac:chgData name="Joao Vieira" userId="ee994a60-c2fb-4a57-91cc-8923d9e0c3fb" providerId="ADAL" clId="{0ED741D4-F1F0-427D-906B-D35F08A6EBAD}" dt="2025-05-21T10:33:46.991" v="2064" actId="20577"/>
          <ac:spMkLst>
            <pc:docMk/>
            <pc:sldMk cId="390704965" sldId="344"/>
            <ac:spMk id="6" creationId="{E5FEA12A-855C-7D55-DE1E-24271730810A}"/>
          </ac:spMkLst>
        </pc:spChg>
      </pc:sldChg>
      <pc:sldChg chg="modSp mod">
        <pc:chgData name="Joao Vieira" userId="ee994a60-c2fb-4a57-91cc-8923d9e0c3fb" providerId="ADAL" clId="{0ED741D4-F1F0-427D-906B-D35F08A6EBAD}" dt="2025-05-21T00:50:01.974" v="2038" actId="14100"/>
        <pc:sldMkLst>
          <pc:docMk/>
          <pc:sldMk cId="1376102884" sldId="345"/>
        </pc:sldMkLst>
        <pc:picChg chg="mod">
          <ac:chgData name="Joao Vieira" userId="ee994a60-c2fb-4a57-91cc-8923d9e0c3fb" providerId="ADAL" clId="{0ED741D4-F1F0-427D-906B-D35F08A6EBAD}" dt="2025-05-21T00:50:01.974" v="2038" actId="14100"/>
          <ac:picMkLst>
            <pc:docMk/>
            <pc:sldMk cId="1376102884" sldId="345"/>
            <ac:picMk id="4" creationId="{7CE97D55-14FF-03F8-99FC-9598AE986FD9}"/>
          </ac:picMkLst>
        </pc:picChg>
      </pc:sldChg>
      <pc:sldChg chg="addSp modSp mod">
        <pc:chgData name="Joao Vieira" userId="ee994a60-c2fb-4a57-91cc-8923d9e0c3fb" providerId="ADAL" clId="{0ED741D4-F1F0-427D-906B-D35F08A6EBAD}" dt="2025-05-21T13:06:32.359" v="2224" actId="1038"/>
        <pc:sldMkLst>
          <pc:docMk/>
          <pc:sldMk cId="1774569599" sldId="346"/>
        </pc:sldMkLst>
        <pc:spChg chg="add mod">
          <ac:chgData name="Joao Vieira" userId="ee994a60-c2fb-4a57-91cc-8923d9e0c3fb" providerId="ADAL" clId="{0ED741D4-F1F0-427D-906B-D35F08A6EBAD}" dt="2025-05-21T00:49:50.011" v="2037" actId="1076"/>
          <ac:spMkLst>
            <pc:docMk/>
            <pc:sldMk cId="1774569599" sldId="346"/>
            <ac:spMk id="3" creationId="{F57F4ADC-5CA1-6D2A-8B2C-D985ABA40E4A}"/>
          </ac:spMkLst>
        </pc:spChg>
        <pc:spChg chg="mod">
          <ac:chgData name="Joao Vieira" userId="ee994a60-c2fb-4a57-91cc-8923d9e0c3fb" providerId="ADAL" clId="{0ED741D4-F1F0-427D-906B-D35F08A6EBAD}" dt="2025-05-21T10:36:45.171" v="2108" actId="20577"/>
          <ac:spMkLst>
            <pc:docMk/>
            <pc:sldMk cId="1774569599" sldId="346"/>
            <ac:spMk id="6" creationId="{BDF22C1B-9B9B-1267-6812-F2331222D126}"/>
          </ac:spMkLst>
        </pc:spChg>
        <pc:spChg chg="mod">
          <ac:chgData name="Joao Vieira" userId="ee994a60-c2fb-4a57-91cc-8923d9e0c3fb" providerId="ADAL" clId="{0ED741D4-F1F0-427D-906B-D35F08A6EBAD}" dt="2025-05-21T13:06:32.359" v="2224" actId="1038"/>
          <ac:spMkLst>
            <pc:docMk/>
            <pc:sldMk cId="1774569599" sldId="346"/>
            <ac:spMk id="711" creationId="{B1C56961-7651-C08D-629D-E23BBA2C17B4}"/>
          </ac:spMkLst>
        </pc:spChg>
      </pc:sldChg>
      <pc:sldChg chg="addSp delSp modSp mod">
        <pc:chgData name="Joao Vieira" userId="ee994a60-c2fb-4a57-91cc-8923d9e0c3fb" providerId="ADAL" clId="{0ED741D4-F1F0-427D-906B-D35F08A6EBAD}" dt="2025-05-21T10:36:49.521" v="2111" actId="20577"/>
        <pc:sldMkLst>
          <pc:docMk/>
          <pc:sldMk cId="2450915964" sldId="347"/>
        </pc:sldMkLst>
        <pc:spChg chg="mod">
          <ac:chgData name="Joao Vieira" userId="ee994a60-c2fb-4a57-91cc-8923d9e0c3fb" providerId="ADAL" clId="{0ED741D4-F1F0-427D-906B-D35F08A6EBAD}" dt="2025-05-21T10:36:49.521" v="2111" actId="20577"/>
          <ac:spMkLst>
            <pc:docMk/>
            <pc:sldMk cId="2450915964" sldId="347"/>
            <ac:spMk id="6" creationId="{83EB810B-7292-BCD3-3639-CB6182F979DF}"/>
          </ac:spMkLst>
        </pc:spChg>
        <pc:spChg chg="mod">
          <ac:chgData name="Joao Vieira" userId="ee994a60-c2fb-4a57-91cc-8923d9e0c3fb" providerId="ADAL" clId="{0ED741D4-F1F0-427D-906B-D35F08A6EBAD}" dt="2025-05-21T00:36:15.167" v="2016" actId="20577"/>
          <ac:spMkLst>
            <pc:docMk/>
            <pc:sldMk cId="2450915964" sldId="347"/>
            <ac:spMk id="712" creationId="{C7F5656E-4D9C-DEB2-4181-14C2F38CDA8D}"/>
          </ac:spMkLst>
        </pc:spChg>
        <pc:picChg chg="add mod">
          <ac:chgData name="Joao Vieira" userId="ee994a60-c2fb-4a57-91cc-8923d9e0c3fb" providerId="ADAL" clId="{0ED741D4-F1F0-427D-906B-D35F08A6EBAD}" dt="2025-05-21T00:39:11.171" v="2018"/>
          <ac:picMkLst>
            <pc:docMk/>
            <pc:sldMk cId="2450915964" sldId="347"/>
            <ac:picMk id="4" creationId="{A396632B-0D91-9278-57F0-548CFC00A604}"/>
          </ac:picMkLst>
        </pc:picChg>
        <pc:picChg chg="del">
          <ac:chgData name="Joao Vieira" userId="ee994a60-c2fb-4a57-91cc-8923d9e0c3fb" providerId="ADAL" clId="{0ED741D4-F1F0-427D-906B-D35F08A6EBAD}" dt="2025-05-21T00:35:51.466" v="2011" actId="478"/>
          <ac:picMkLst>
            <pc:docMk/>
            <pc:sldMk cId="2450915964" sldId="347"/>
            <ac:picMk id="5" creationId="{4FE4819B-5906-F123-7701-10E22C0A6213}"/>
          </ac:picMkLst>
        </pc:picChg>
        <pc:picChg chg="add">
          <ac:chgData name="Joao Vieira" userId="ee994a60-c2fb-4a57-91cc-8923d9e0c3fb" providerId="ADAL" clId="{0ED741D4-F1F0-427D-906B-D35F08A6EBAD}" dt="2025-05-21T00:37:50.124" v="2017"/>
          <ac:picMkLst>
            <pc:docMk/>
            <pc:sldMk cId="2450915964" sldId="347"/>
            <ac:picMk id="3074" creationId="{F8C5CD5C-D6E2-ED51-D8B8-CE7ED04152BC}"/>
          </ac:picMkLst>
        </pc:picChg>
        <pc:picChg chg="add">
          <ac:chgData name="Joao Vieira" userId="ee994a60-c2fb-4a57-91cc-8923d9e0c3fb" providerId="ADAL" clId="{0ED741D4-F1F0-427D-906B-D35F08A6EBAD}" dt="2025-05-21T00:46:13.148" v="2019"/>
          <ac:picMkLst>
            <pc:docMk/>
            <pc:sldMk cId="2450915964" sldId="347"/>
            <ac:picMk id="3076" creationId="{D72FABAE-C2E2-711D-B855-B2936E3558A8}"/>
          </ac:picMkLst>
        </pc:picChg>
        <pc:picChg chg="add">
          <ac:chgData name="Joao Vieira" userId="ee994a60-c2fb-4a57-91cc-8923d9e0c3fb" providerId="ADAL" clId="{0ED741D4-F1F0-427D-906B-D35F08A6EBAD}" dt="2025-05-21T00:47:18.751" v="2020"/>
          <ac:picMkLst>
            <pc:docMk/>
            <pc:sldMk cId="2450915964" sldId="347"/>
            <ac:picMk id="3078" creationId="{2C39C315-4CED-65E5-EF58-0756429E9077}"/>
          </ac:picMkLst>
        </pc:picChg>
        <pc:picChg chg="add">
          <ac:chgData name="Joao Vieira" userId="ee994a60-c2fb-4a57-91cc-8923d9e0c3fb" providerId="ADAL" clId="{0ED741D4-F1F0-427D-906B-D35F08A6EBAD}" dt="2025-05-21T00:47:55.056" v="2021"/>
          <ac:picMkLst>
            <pc:docMk/>
            <pc:sldMk cId="2450915964" sldId="347"/>
            <ac:picMk id="3080" creationId="{D25197D4-D549-31F9-B1D4-534594CFC5B1}"/>
          </ac:picMkLst>
        </pc:picChg>
        <pc:picChg chg="add del mod">
          <ac:chgData name="Joao Vieira" userId="ee994a60-c2fb-4a57-91cc-8923d9e0c3fb" providerId="ADAL" clId="{0ED741D4-F1F0-427D-906B-D35F08A6EBAD}" dt="2025-05-21T00:48:42.879" v="2028" actId="478"/>
          <ac:picMkLst>
            <pc:docMk/>
            <pc:sldMk cId="2450915964" sldId="347"/>
            <ac:picMk id="3082" creationId="{CECDB482-993B-580E-B28C-2D48B9A6DF8C}"/>
          </ac:picMkLst>
        </pc:picChg>
        <pc:picChg chg="add del mod">
          <ac:chgData name="Joao Vieira" userId="ee994a60-c2fb-4a57-91cc-8923d9e0c3fb" providerId="ADAL" clId="{0ED741D4-F1F0-427D-906B-D35F08A6EBAD}" dt="2025-05-21T00:48:50.097" v="2032" actId="478"/>
          <ac:picMkLst>
            <pc:docMk/>
            <pc:sldMk cId="2450915964" sldId="347"/>
            <ac:picMk id="3084" creationId="{F04B7C25-5CBD-4292-D458-43E81AA9A6B2}"/>
          </ac:picMkLst>
        </pc:picChg>
        <pc:picChg chg="add mod">
          <ac:chgData name="Joao Vieira" userId="ee994a60-c2fb-4a57-91cc-8923d9e0c3fb" providerId="ADAL" clId="{0ED741D4-F1F0-427D-906B-D35F08A6EBAD}" dt="2025-05-21T00:49:43.041" v="2036" actId="1076"/>
          <ac:picMkLst>
            <pc:docMk/>
            <pc:sldMk cId="2450915964" sldId="347"/>
            <ac:picMk id="3086" creationId="{29D71BBD-B378-1C67-EB68-16344CF9F778}"/>
          </ac:picMkLst>
        </pc:picChg>
      </pc:sldChg>
      <pc:sldChg chg="addSp delSp modSp add mod">
        <pc:chgData name="Joao Vieira" userId="ee994a60-c2fb-4a57-91cc-8923d9e0c3fb" providerId="ADAL" clId="{0ED741D4-F1F0-427D-906B-D35F08A6EBAD}" dt="2025-05-21T12:18:56.986" v="2170" actId="14100"/>
        <pc:sldMkLst>
          <pc:docMk/>
          <pc:sldMk cId="203067223" sldId="348"/>
        </pc:sldMkLst>
        <pc:spChg chg="mod">
          <ac:chgData name="Joao Vieira" userId="ee994a60-c2fb-4a57-91cc-8923d9e0c3fb" providerId="ADAL" clId="{0ED741D4-F1F0-427D-906B-D35F08A6EBAD}" dt="2025-05-21T10:34:49.188" v="2090" actId="20577"/>
          <ac:spMkLst>
            <pc:docMk/>
            <pc:sldMk cId="203067223" sldId="348"/>
            <ac:spMk id="4" creationId="{ED362C98-60B0-B4FB-83C1-3043FC30223D}"/>
          </ac:spMkLst>
        </pc:spChg>
        <pc:spChg chg="mod">
          <ac:chgData name="Joao Vieira" userId="ee994a60-c2fb-4a57-91cc-8923d9e0c3fb" providerId="ADAL" clId="{0ED741D4-F1F0-427D-906B-D35F08A6EBAD}" dt="2025-05-21T12:18:56.986" v="2170" actId="14100"/>
          <ac:spMkLst>
            <pc:docMk/>
            <pc:sldMk cId="203067223" sldId="348"/>
            <ac:spMk id="6" creationId="{2391DFAF-A336-6A7D-AAF1-E08036C1BEC5}"/>
          </ac:spMkLst>
        </pc:spChg>
        <pc:picChg chg="add mod">
          <ac:chgData name="Joao Vieira" userId="ee994a60-c2fb-4a57-91cc-8923d9e0c3fb" providerId="ADAL" clId="{0ED741D4-F1F0-427D-906B-D35F08A6EBAD}" dt="2025-05-20T23:53:56.370" v="637" actId="1076"/>
          <ac:picMkLst>
            <pc:docMk/>
            <pc:sldMk cId="203067223" sldId="348"/>
            <ac:picMk id="7" creationId="{A30EFF18-9475-3F92-11B0-0C0D62C03A54}"/>
          </ac:picMkLst>
        </pc:picChg>
        <pc:picChg chg="del mod">
          <ac:chgData name="Joao Vieira" userId="ee994a60-c2fb-4a57-91cc-8923d9e0c3fb" providerId="ADAL" clId="{0ED741D4-F1F0-427D-906B-D35F08A6EBAD}" dt="2025-05-20T23:53:51.053" v="634" actId="478"/>
          <ac:picMkLst>
            <pc:docMk/>
            <pc:sldMk cId="203067223" sldId="348"/>
            <ac:picMk id="6146" creationId="{03590646-3975-6700-840D-5DB09348ED5D}"/>
          </ac:picMkLst>
        </pc:picChg>
      </pc:sldChg>
    </pc:docChg>
  </pc:docChgLst>
  <pc:docChgLst>
    <pc:chgData name="Joao Vieira" userId="S::joaopvieira@ua.pt::ee994a60-c2fb-4a57-91cc-8923d9e0c3fb" providerId="AD" clId="Web-{3F316552-8CE7-3993-1AAC-578E2A3AB36D}"/>
    <pc:docChg chg="modSld">
      <pc:chgData name="Joao Vieira" userId="S::joaopvieira@ua.pt::ee994a60-c2fb-4a57-91cc-8923d9e0c3fb" providerId="AD" clId="Web-{3F316552-8CE7-3993-1AAC-578E2A3AB36D}" dt="2025-06-02T21:38:22.903" v="7" actId="14100"/>
      <pc:docMkLst>
        <pc:docMk/>
      </pc:docMkLst>
      <pc:sldChg chg="modSp">
        <pc:chgData name="Joao Vieira" userId="S::joaopvieira@ua.pt::ee994a60-c2fb-4a57-91cc-8923d9e0c3fb" providerId="AD" clId="Web-{3F316552-8CE7-3993-1AAC-578E2A3AB36D}" dt="2025-06-02T21:38:22.903" v="7" actId="14100"/>
        <pc:sldMkLst>
          <pc:docMk/>
          <pc:sldMk cId="2352367950" sldId="323"/>
        </pc:sldMkLst>
        <pc:picChg chg="mod">
          <ac:chgData name="Joao Vieira" userId="S::joaopvieira@ua.pt::ee994a60-c2fb-4a57-91cc-8923d9e0c3fb" providerId="AD" clId="Web-{3F316552-8CE7-3993-1AAC-578E2A3AB36D}" dt="2025-06-02T21:38:22.903" v="7" actId="14100"/>
          <ac:picMkLst>
            <pc:docMk/>
            <pc:sldMk cId="2352367950" sldId="323"/>
            <ac:picMk id="6146" creationId="{386D47F5-954A-2B9F-ABCA-5E2A51901D9B}"/>
          </ac:picMkLst>
        </pc:picChg>
      </pc:sldChg>
    </pc:docChg>
  </pc:docChgLst>
  <pc:docChgLst>
    <pc:chgData name="Luís Diogo" userId="S::luismtd@ua.pt::b05d1557-9930-4af7-9f0b-9dfc9c804526" providerId="AD" clId="Web-{8A70D5A1-AE11-7040-8406-3ABB57B2C2FF}"/>
    <pc:docChg chg="modSld">
      <pc:chgData name="Luís Diogo" userId="S::luismtd@ua.pt::b05d1557-9930-4af7-9f0b-9dfc9c804526" providerId="AD" clId="Web-{8A70D5A1-AE11-7040-8406-3ABB57B2C2FF}" dt="2025-05-21T12:40:55.262" v="5" actId="1076"/>
      <pc:docMkLst>
        <pc:docMk/>
      </pc:docMkLst>
      <pc:sldChg chg="addSp delSp modSp">
        <pc:chgData name="Luís Diogo" userId="S::luismtd@ua.pt::b05d1557-9930-4af7-9f0b-9dfc9c804526" providerId="AD" clId="Web-{8A70D5A1-AE11-7040-8406-3ABB57B2C2FF}" dt="2025-05-21T12:40:55.262" v="5" actId="1076"/>
        <pc:sldMkLst>
          <pc:docMk/>
          <pc:sldMk cId="4082610649" sldId="338"/>
        </pc:sldMkLst>
        <pc:picChg chg="add mod">
          <ac:chgData name="Luís Diogo" userId="S::luismtd@ua.pt::b05d1557-9930-4af7-9f0b-9dfc9c804526" providerId="AD" clId="Web-{8A70D5A1-AE11-7040-8406-3ABB57B2C2FF}" dt="2025-05-21T12:40:55.262" v="5" actId="1076"/>
          <ac:picMkLst>
            <pc:docMk/>
            <pc:sldMk cId="4082610649" sldId="338"/>
            <ac:picMk id="3" creationId="{25EF0C98-9380-A411-7849-75A2E9578C77}"/>
          </ac:picMkLst>
        </pc:picChg>
        <pc:picChg chg="del">
          <ac:chgData name="Luís Diogo" userId="S::luismtd@ua.pt::b05d1557-9930-4af7-9f0b-9dfc9c804526" providerId="AD" clId="Web-{8A70D5A1-AE11-7040-8406-3ABB57B2C2FF}" dt="2025-05-21T12:40:41.777" v="2"/>
          <ac:picMkLst>
            <pc:docMk/>
            <pc:sldMk cId="4082610649" sldId="338"/>
            <ac:picMk id="1026" creationId="{F6AA4B64-1206-013C-C132-B271246CD63E}"/>
          </ac:picMkLst>
        </pc:picChg>
      </pc:sldChg>
    </pc:docChg>
  </pc:docChgLst>
  <pc:docChgLst>
    <pc:chgData name="Joao Vieira" userId="S::joaopvieira@ua.pt::ee994a60-c2fb-4a57-91cc-8923d9e0c3fb" providerId="AD" clId="Web-{0F175FBD-7C1B-77B6-CE1C-0DEFF333E738}"/>
    <pc:docChg chg="modSld">
      <pc:chgData name="Joao Vieira" userId="S::joaopvieira@ua.pt::ee994a60-c2fb-4a57-91cc-8923d9e0c3fb" providerId="AD" clId="Web-{0F175FBD-7C1B-77B6-CE1C-0DEFF333E738}" dt="2025-05-21T10:31:52.332" v="12"/>
      <pc:docMkLst>
        <pc:docMk/>
      </pc:docMkLst>
      <pc:sldChg chg="addSp delSp modSp">
        <pc:chgData name="Joao Vieira" userId="S::joaopvieira@ua.pt::ee994a60-c2fb-4a57-91cc-8923d9e0c3fb" providerId="AD" clId="Web-{0F175FBD-7C1B-77B6-CE1C-0DEFF333E738}" dt="2025-05-21T10:31:52.332" v="12"/>
        <pc:sldMkLst>
          <pc:docMk/>
          <pc:sldMk cId="4082610649" sldId="338"/>
        </pc:sldMkLst>
        <pc:spChg chg="del">
          <ac:chgData name="Joao Vieira" userId="S::joaopvieira@ua.pt::ee994a60-c2fb-4a57-91cc-8923d9e0c3fb" providerId="AD" clId="Web-{0F175FBD-7C1B-77B6-CE1C-0DEFF333E738}" dt="2025-05-21T10:27:49.217" v="0"/>
          <ac:spMkLst>
            <pc:docMk/>
            <pc:sldMk cId="4082610649" sldId="338"/>
            <ac:spMk id="3" creationId="{A6EB5FAC-01D8-4D18-16EE-B8D7B04682B0}"/>
          </ac:spMkLst>
        </pc:spChg>
        <pc:spChg chg="del">
          <ac:chgData name="Joao Vieira" userId="S::joaopvieira@ua.pt::ee994a60-c2fb-4a57-91cc-8923d9e0c3fb" providerId="AD" clId="Web-{0F175FBD-7C1B-77B6-CE1C-0DEFF333E738}" dt="2025-05-21T10:27:52.967" v="1"/>
          <ac:spMkLst>
            <pc:docMk/>
            <pc:sldMk cId="4082610649" sldId="338"/>
            <ac:spMk id="6" creationId="{ADCB0C5D-69DF-173A-F39E-9BD875C27118}"/>
          </ac:spMkLst>
        </pc:spChg>
        <pc:spChg chg="del">
          <ac:chgData name="Joao Vieira" userId="S::joaopvieira@ua.pt::ee994a60-c2fb-4a57-91cc-8923d9e0c3fb" providerId="AD" clId="Web-{0F175FBD-7C1B-77B6-CE1C-0DEFF333E738}" dt="2025-05-21T10:27:54.842" v="2"/>
          <ac:spMkLst>
            <pc:docMk/>
            <pc:sldMk cId="4082610649" sldId="338"/>
            <ac:spMk id="7" creationId="{0A4810B2-B18B-8D3C-6FBC-F015081F82F7}"/>
          </ac:spMkLst>
        </pc:spChg>
        <pc:spChg chg="add del mod">
          <ac:chgData name="Joao Vieira" userId="S::joaopvieira@ua.pt::ee994a60-c2fb-4a57-91cc-8923d9e0c3fb" providerId="AD" clId="Web-{0F175FBD-7C1B-77B6-CE1C-0DEFF333E738}" dt="2025-05-21T10:31:52.332" v="12"/>
          <ac:spMkLst>
            <pc:docMk/>
            <pc:sldMk cId="4082610649" sldId="338"/>
            <ac:spMk id="10" creationId="{844A636B-9B35-8E33-5833-63EBBF2C0614}"/>
          </ac:spMkLst>
        </pc:spChg>
        <pc:picChg chg="add mod">
          <ac:chgData name="Joao Vieira" userId="S::joaopvieira@ua.pt::ee994a60-c2fb-4a57-91cc-8923d9e0c3fb" providerId="AD" clId="Web-{0F175FBD-7C1B-77B6-CE1C-0DEFF333E738}" dt="2025-05-21T10:28:04.358" v="5" actId="1076"/>
          <ac:picMkLst>
            <pc:docMk/>
            <pc:sldMk cId="4082610649" sldId="338"/>
            <ac:picMk id="8" creationId="{CAC4B4DC-0BEF-AD67-EECA-22062E8E1C1D}"/>
          </ac:picMkLst>
        </pc:picChg>
        <pc:picChg chg="add mod">
          <ac:chgData name="Joao Vieira" userId="S::joaopvieira@ua.pt::ee994a60-c2fb-4a57-91cc-8923d9e0c3fb" providerId="AD" clId="Web-{0F175FBD-7C1B-77B6-CE1C-0DEFF333E738}" dt="2025-05-21T10:31:33.988" v="9" actId="1076"/>
          <ac:picMkLst>
            <pc:docMk/>
            <pc:sldMk cId="4082610649" sldId="338"/>
            <ac:picMk id="9" creationId="{53EF390A-5F6E-7463-268A-66DC7A801939}"/>
          </ac:picMkLst>
        </pc:picChg>
      </pc:sldChg>
    </pc:docChg>
  </pc:docChgLst>
  <pc:docChgLst>
    <pc:chgData name="Marta Almeida" userId="S::marta.almeida03@ua.pt::d9120aea-f92e-4e12-988e-3da854fb434d" providerId="AD" clId="Web-{29D0AA95-6D85-96F1-17A3-70B2B14AF4D8}"/>
    <pc:docChg chg="delSld modSld">
      <pc:chgData name="Marta Almeida" userId="S::marta.almeida03@ua.pt::d9120aea-f92e-4e12-988e-3da854fb434d" providerId="AD" clId="Web-{29D0AA95-6D85-96F1-17A3-70B2B14AF4D8}" dt="2025-05-21T00:15:02.940" v="64" actId="20577"/>
      <pc:docMkLst>
        <pc:docMk/>
      </pc:docMkLst>
      <pc:sldChg chg="modSp modCm">
        <pc:chgData name="Marta Almeida" userId="S::marta.almeida03@ua.pt::d9120aea-f92e-4e12-988e-3da854fb434d" providerId="AD" clId="Web-{29D0AA95-6D85-96F1-17A3-70B2B14AF4D8}" dt="2025-05-21T00:15:02.940" v="64" actId="20577"/>
        <pc:sldMkLst>
          <pc:docMk/>
          <pc:sldMk cId="0" sldId="259"/>
        </pc:sldMkLst>
        <pc:spChg chg="mod">
          <ac:chgData name="Marta Almeida" userId="S::marta.almeida03@ua.pt::d9120aea-f92e-4e12-988e-3da854fb434d" providerId="AD" clId="Web-{29D0AA95-6D85-96F1-17A3-70B2B14AF4D8}" dt="2025-05-21T00:15:02.940" v="64" actId="20577"/>
          <ac:spMkLst>
            <pc:docMk/>
            <pc:sldMk cId="0" sldId="259"/>
            <ac:spMk id="712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a Almeida" userId="S::marta.almeida03@ua.pt::d9120aea-f92e-4e12-988e-3da854fb434d" providerId="AD" clId="Web-{29D0AA95-6D85-96F1-17A3-70B2B14AF4D8}" dt="2025-05-21T00:15:02.940" v="64" actId="20577"/>
              <pc2:cmMkLst xmlns:pc2="http://schemas.microsoft.com/office/powerpoint/2019/9/main/command">
                <pc:docMk/>
                <pc:sldMk cId="0" sldId="259"/>
                <pc2:cmMk id="{B4F2A29B-DEE2-4F20-B896-0339F4D43D35}"/>
              </pc2:cmMkLst>
            </pc226:cmChg>
          </p:ext>
        </pc:extLst>
      </pc:sldChg>
      <pc:sldChg chg="modSp modCm">
        <pc:chgData name="Marta Almeida" userId="S::marta.almeida03@ua.pt::d9120aea-f92e-4e12-988e-3da854fb434d" providerId="AD" clId="Web-{29D0AA95-6D85-96F1-17A3-70B2B14AF4D8}" dt="2025-05-21T00:12:13.654" v="20" actId="20577"/>
        <pc:sldMkLst>
          <pc:docMk/>
          <pc:sldMk cId="3149621490" sldId="331"/>
        </pc:sldMkLst>
        <pc:spChg chg="mod">
          <ac:chgData name="Marta Almeida" userId="S::marta.almeida03@ua.pt::d9120aea-f92e-4e12-988e-3da854fb434d" providerId="AD" clId="Web-{29D0AA95-6D85-96F1-17A3-70B2B14AF4D8}" dt="2025-05-21T00:12:13.654" v="20" actId="20577"/>
          <ac:spMkLst>
            <pc:docMk/>
            <pc:sldMk cId="3149621490" sldId="331"/>
            <ac:spMk id="6" creationId="{4C0945D5-EA21-748E-D8CB-8B27E3A7401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a Almeida" userId="S::marta.almeida03@ua.pt::d9120aea-f92e-4e12-988e-3da854fb434d" providerId="AD" clId="Web-{29D0AA95-6D85-96F1-17A3-70B2B14AF4D8}" dt="2025-05-21T00:12:10.091" v="19" actId="20577"/>
              <pc2:cmMkLst xmlns:pc2="http://schemas.microsoft.com/office/powerpoint/2019/9/main/command">
                <pc:docMk/>
                <pc:sldMk cId="3149621490" sldId="331"/>
                <pc2:cmMk id="{8C811E2F-FC66-43E3-A3A8-DAFD450C0A7F}"/>
              </pc2:cmMkLst>
            </pc226:cmChg>
          </p:ext>
        </pc:extLst>
      </pc:sldChg>
      <pc:sldChg chg="del">
        <pc:chgData name="Marta Almeida" userId="S::marta.almeida03@ua.pt::d9120aea-f92e-4e12-988e-3da854fb434d" providerId="AD" clId="Web-{29D0AA95-6D85-96F1-17A3-70B2B14AF4D8}" dt="2025-05-21T00:01:07.257" v="0"/>
        <pc:sldMkLst>
          <pc:docMk/>
          <pc:sldMk cId="1340756918" sldId="337"/>
        </pc:sldMkLst>
      </pc:sldChg>
      <pc:sldChg chg="modSp">
        <pc:chgData name="Marta Almeida" userId="S::marta.almeida03@ua.pt::d9120aea-f92e-4e12-988e-3da854fb434d" providerId="AD" clId="Web-{29D0AA95-6D85-96F1-17A3-70B2B14AF4D8}" dt="2025-05-21T00:10:14.337" v="3" actId="20577"/>
        <pc:sldMkLst>
          <pc:docMk/>
          <pc:sldMk cId="1774569599" sldId="346"/>
        </pc:sldMkLst>
        <pc:spChg chg="mod">
          <ac:chgData name="Marta Almeida" userId="S::marta.almeida03@ua.pt::d9120aea-f92e-4e12-988e-3da854fb434d" providerId="AD" clId="Web-{29D0AA95-6D85-96F1-17A3-70B2B14AF4D8}" dt="2025-05-21T00:10:14.337" v="3" actId="20577"/>
          <ac:spMkLst>
            <pc:docMk/>
            <pc:sldMk cId="1774569599" sldId="346"/>
            <ac:spMk id="3" creationId="{F57F4ADC-5CA1-6D2A-8B2C-D985ABA40E4A}"/>
          </ac:spMkLst>
        </pc:spChg>
      </pc:sldChg>
    </pc:docChg>
  </pc:docChgLst>
  <pc:docChgLst>
    <pc:chgData name="António Moreira" userId="S::antoniomspmoreira@ua.pt::672a0e67-add0-44a0-b1fe-aaa6277bc4ae" providerId="AD" clId="Web-{7DA8C62E-A658-FCD6-08E3-6C6D85D05412}"/>
    <pc:docChg chg="delSld modSld">
      <pc:chgData name="António Moreira" userId="S::antoniomspmoreira@ua.pt::672a0e67-add0-44a0-b1fe-aaa6277bc4ae" providerId="AD" clId="Web-{7DA8C62E-A658-FCD6-08E3-6C6D85D05412}" dt="2025-05-26T08:04:24.772" v="12"/>
      <pc:docMkLst>
        <pc:docMk/>
      </pc:docMkLst>
      <pc:sldChg chg="mod modShow">
        <pc:chgData name="António Moreira" userId="S::antoniomspmoreira@ua.pt::672a0e67-add0-44a0-b1fe-aaa6277bc4ae" providerId="AD" clId="Web-{7DA8C62E-A658-FCD6-08E3-6C6D85D05412}" dt="2025-05-26T08:04:07.756" v="5"/>
        <pc:sldMkLst>
          <pc:docMk/>
          <pc:sldMk cId="2352367950" sldId="323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4:20.178" v="10"/>
        <pc:sldMkLst>
          <pc:docMk/>
          <pc:sldMk cId="1214419382" sldId="324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4:15.975" v="8"/>
        <pc:sldMkLst>
          <pc:docMk/>
          <pc:sldMk cId="930550071" sldId="332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4:18.678" v="9"/>
        <pc:sldMkLst>
          <pc:docMk/>
          <pc:sldMk cId="2927514258" sldId="333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3:55.380" v="0"/>
        <pc:sldMkLst>
          <pc:docMk/>
          <pc:sldMk cId="223452688" sldId="340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3:57.802" v="1"/>
        <pc:sldMkLst>
          <pc:docMk/>
          <pc:sldMk cId="2547445457" sldId="341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4:01.302" v="2"/>
        <pc:sldMkLst>
          <pc:docMk/>
          <pc:sldMk cId="4204051548" sldId="342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4:04.677" v="4"/>
        <pc:sldMkLst>
          <pc:docMk/>
          <pc:sldMk cId="2290147660" sldId="343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4:02.818" v="3"/>
        <pc:sldMkLst>
          <pc:docMk/>
          <pc:sldMk cId="390704965" sldId="344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4:23.412" v="11"/>
        <pc:sldMkLst>
          <pc:docMk/>
          <pc:sldMk cId="1774569599" sldId="346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4:24.772" v="12"/>
        <pc:sldMkLst>
          <pc:docMk/>
          <pc:sldMk cId="2450915964" sldId="347"/>
        </pc:sldMkLst>
      </pc:sldChg>
      <pc:sldChg chg="mod modShow">
        <pc:chgData name="António Moreira" userId="S::antoniomspmoreira@ua.pt::672a0e67-add0-44a0-b1fe-aaa6277bc4ae" providerId="AD" clId="Web-{7DA8C62E-A658-FCD6-08E3-6C6D85D05412}" dt="2025-05-26T08:04:10.443" v="6"/>
        <pc:sldMkLst>
          <pc:docMk/>
          <pc:sldMk cId="203067223" sldId="348"/>
        </pc:sldMkLst>
      </pc:sldChg>
      <pc:sldChg chg="del">
        <pc:chgData name="António Moreira" userId="S::antoniomspmoreira@ua.pt::672a0e67-add0-44a0-b1fe-aaa6277bc4ae" providerId="AD" clId="Web-{7DA8C62E-A658-FCD6-08E3-6C6D85D05412}" dt="2025-05-26T08:04:12.256" v="7"/>
        <pc:sldMkLst>
          <pc:docMk/>
          <pc:sldMk cId="3548491652" sldId="349"/>
        </pc:sldMkLst>
      </pc:sldChg>
    </pc:docChg>
  </pc:docChgLst>
  <pc:docChgLst>
    <pc:chgData name="Joao Vieira" userId="S::joaopvieira@ua.pt::ee994a60-c2fb-4a57-91cc-8923d9e0c3fb" providerId="AD" clId="Web-{3C88B6CA-A315-441C-5965-D04796C25251}"/>
    <pc:docChg chg="modSld">
      <pc:chgData name="Joao Vieira" userId="S::joaopvieira@ua.pt::ee994a60-c2fb-4a57-91cc-8923d9e0c3fb" providerId="AD" clId="Web-{3C88B6CA-A315-441C-5965-D04796C25251}" dt="2025-05-22T14:30:52.668" v="15" actId="1076"/>
      <pc:docMkLst>
        <pc:docMk/>
      </pc:docMkLst>
      <pc:sldChg chg="addSp delSp modSp">
        <pc:chgData name="Joao Vieira" userId="S::joaopvieira@ua.pt::ee994a60-c2fb-4a57-91cc-8923d9e0c3fb" providerId="AD" clId="Web-{3C88B6CA-A315-441C-5965-D04796C25251}" dt="2025-05-22T14:30:52.668" v="15" actId="1076"/>
        <pc:sldMkLst>
          <pc:docMk/>
          <pc:sldMk cId="0" sldId="256"/>
        </pc:sldMkLst>
        <pc:spChg chg="mod">
          <ac:chgData name="Joao Vieira" userId="S::joaopvieira@ua.pt::ee994a60-c2fb-4a57-91cc-8923d9e0c3fb" providerId="AD" clId="Web-{3C88B6CA-A315-441C-5965-D04796C25251}" dt="2025-05-22T14:30:52.668" v="15" actId="1076"/>
          <ac:spMkLst>
            <pc:docMk/>
            <pc:sldMk cId="0" sldId="256"/>
            <ac:spMk id="5" creationId="{20BA7C94-719F-9064-9B50-B41C6E94E191}"/>
          </ac:spMkLst>
        </pc:spChg>
        <pc:picChg chg="add del mod">
          <ac:chgData name="Joao Vieira" userId="S::joaopvieira@ua.pt::ee994a60-c2fb-4a57-91cc-8923d9e0c3fb" providerId="AD" clId="Web-{3C88B6CA-A315-441C-5965-D04796C25251}" dt="2025-05-22T14:30:06.495" v="6"/>
          <ac:picMkLst>
            <pc:docMk/>
            <pc:sldMk cId="0" sldId="256"/>
            <ac:picMk id="6" creationId="{5FC04618-ECE3-B734-76E6-845BCB5858CE}"/>
          </ac:picMkLst>
        </pc:picChg>
        <pc:picChg chg="add mod">
          <ac:chgData name="Joao Vieira" userId="S::joaopvieira@ua.pt::ee994a60-c2fb-4a57-91cc-8923d9e0c3fb" providerId="AD" clId="Web-{3C88B6CA-A315-441C-5965-D04796C25251}" dt="2025-05-22T14:30:44.902" v="14" actId="1076"/>
          <ac:picMkLst>
            <pc:docMk/>
            <pc:sldMk cId="0" sldId="256"/>
            <ac:picMk id="7" creationId="{E9CB31E9-DC70-5596-E660-88E8F624D494}"/>
          </ac:picMkLst>
        </pc:picChg>
      </pc:sldChg>
    </pc:docChg>
  </pc:docChgLst>
  <pc:docChgLst>
    <pc:chgData name="António Moreira" userId="S::antoniomspmoreira@ua.pt::672a0e67-add0-44a0-b1fe-aaa6277bc4ae" providerId="AD" clId="Web-{D0B9D6A5-9356-8EC5-254A-82035BCD2B40}"/>
    <pc:docChg chg="modSld">
      <pc:chgData name="António Moreira" userId="S::antoniomspmoreira@ua.pt::672a0e67-add0-44a0-b1fe-aaa6277bc4ae" providerId="AD" clId="Web-{D0B9D6A5-9356-8EC5-254A-82035BCD2B40}" dt="2025-05-26T08:03:16.016" v="0"/>
      <pc:docMkLst>
        <pc:docMk/>
      </pc:docMkLst>
      <pc:sldChg chg="mod modShow">
        <pc:chgData name="António Moreira" userId="S::antoniomspmoreira@ua.pt::672a0e67-add0-44a0-b1fe-aaa6277bc4ae" providerId="AD" clId="Web-{D0B9D6A5-9356-8EC5-254A-82035BCD2B40}" dt="2025-05-26T08:03:16.016" v="0"/>
        <pc:sldMkLst>
          <pc:docMk/>
          <pc:sldMk cId="2022768180" sldId="334"/>
        </pc:sldMkLst>
      </pc:sldChg>
    </pc:docChg>
  </pc:docChgLst>
  <pc:docChgLst>
    <pc:chgData name="Marta Almeida" userId="S::marta.almeida03@ua.pt::d9120aea-f92e-4e12-988e-3da854fb434d" providerId="AD" clId="Web-{4587D57A-7618-E744-B0A0-B168447C0B7E}"/>
    <pc:docChg chg="modSld">
      <pc:chgData name="Marta Almeida" userId="S::marta.almeida03@ua.pt::d9120aea-f92e-4e12-988e-3da854fb434d" providerId="AD" clId="Web-{4587D57A-7618-E744-B0A0-B168447C0B7E}" dt="2025-05-21T00:18:41.976" v="4" actId="1076"/>
      <pc:docMkLst>
        <pc:docMk/>
      </pc:docMkLst>
      <pc:sldChg chg="modSp">
        <pc:chgData name="Marta Almeida" userId="S::marta.almeida03@ua.pt::d9120aea-f92e-4e12-988e-3da854fb434d" providerId="AD" clId="Web-{4587D57A-7618-E744-B0A0-B168447C0B7E}" dt="2025-05-21T00:18:41.976" v="4" actId="1076"/>
        <pc:sldMkLst>
          <pc:docMk/>
          <pc:sldMk cId="0" sldId="259"/>
        </pc:sldMkLst>
        <pc:picChg chg="mod">
          <ac:chgData name="Marta Almeida" userId="S::marta.almeida03@ua.pt::d9120aea-f92e-4e12-988e-3da854fb434d" providerId="AD" clId="Web-{4587D57A-7618-E744-B0A0-B168447C0B7E}" dt="2025-05-21T00:18:41.976" v="4" actId="1076"/>
          <ac:picMkLst>
            <pc:docMk/>
            <pc:sldMk cId="0" sldId="259"/>
            <ac:picMk id="1026" creationId="{B8AC6ABD-436E-AC8A-8791-15314700B5D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PNV\Desktop\PECI\Tratamento%20de%20Respostas%20QUIZ\Cura_Tratamento_Respostas_Qui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rgbClr val="0C7BDC"/>
              </a:solidFill>
              <a:ln w="1905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8-491D-BA45-C0747D4CB151}"/>
              </c:ext>
            </c:extLst>
          </c:dPt>
          <c:dPt>
            <c:idx val="1"/>
            <c:bubble3D val="0"/>
            <c:spPr>
              <a:solidFill>
                <a:srgbClr val="FFC20A"/>
              </a:solidFill>
              <a:ln w="1905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8-491D-BA45-C0747D4CB151}"/>
              </c:ext>
            </c:extLst>
          </c:dPt>
          <c:dPt>
            <c:idx val="2"/>
            <c:bubble3D val="0"/>
            <c:spPr>
              <a:solidFill>
                <a:srgbClr val="40B0A6"/>
              </a:solidFill>
              <a:ln w="1905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8-491D-BA45-C0747D4CB151}"/>
              </c:ext>
            </c:extLst>
          </c:dPt>
          <c:dPt>
            <c:idx val="3"/>
            <c:bubble3D val="0"/>
            <c:spPr>
              <a:solidFill>
                <a:srgbClr val="994F00"/>
              </a:solidFill>
              <a:ln w="1905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648-491D-BA45-C0747D4CB151}"/>
              </c:ext>
            </c:extLst>
          </c:dPt>
          <c:dPt>
            <c:idx val="4"/>
            <c:bubble3D val="0"/>
            <c:spPr>
              <a:solidFill>
                <a:srgbClr val="E66100"/>
              </a:solidFill>
              <a:ln w="19050">
                <a:solidFill>
                  <a:srgbClr val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648-491D-BA45-C0747D4CB151}"/>
              </c:ext>
            </c:extLst>
          </c:dPt>
          <c:dLbls>
            <c:dLbl>
              <c:idx val="0"/>
              <c:layout>
                <c:manualLayout>
                  <c:x val="2.8205126781489578E-2"/>
                  <c:y val="-2.790461806048409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48-491D-BA45-C0747D4CB151}"/>
                </c:ext>
              </c:extLst>
            </c:dLbl>
            <c:dLbl>
              <c:idx val="1"/>
              <c:layout>
                <c:manualLayout>
                  <c:x val="0.13884219757299962"/>
                  <c:y val="-1.309687063511812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48-491D-BA45-C0747D4CB151}"/>
                </c:ext>
              </c:extLst>
            </c:dLbl>
            <c:dLbl>
              <c:idx val="2"/>
              <c:layout>
                <c:manualLayout>
                  <c:x val="-1.3154863481228669E-2"/>
                  <c:y val="-1.108727674963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48-491D-BA45-C0747D4CB151}"/>
                </c:ext>
              </c:extLst>
            </c:dLbl>
            <c:dLbl>
              <c:idx val="3"/>
              <c:layout>
                <c:manualLayout>
                  <c:x val="-4.1132476556339094E-2"/>
                  <c:y val="-2.232369444838722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648-491D-BA45-C0747D4CB151}"/>
                </c:ext>
              </c:extLst>
            </c:dLbl>
            <c:dLbl>
              <c:idx val="4"/>
              <c:layout>
                <c:manualLayout>
                  <c:x val="-2.9380340397385109E-2"/>
                  <c:y val="-7.441231482795741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648-491D-BA45-C0747D4CB15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'Gráficos das Curas'!$A$57:$A$61</c:f>
              <c:strCache>
                <c:ptCount val="5"/>
                <c:pt idx="0">
                  <c:v>Vigilancia e Prevenção</c:v>
                </c:pt>
                <c:pt idx="1">
                  <c:v>Curativos e primeiros socorros</c:v>
                </c:pt>
                <c:pt idx="2">
                  <c:v>Salvamento aquatico</c:v>
                </c:pt>
                <c:pt idx="3">
                  <c:v>Esclarecimentos e advertencias a banhistas</c:v>
                </c:pt>
                <c:pt idx="4">
                  <c:v>Outros</c:v>
                </c:pt>
              </c:strCache>
            </c:strRef>
          </c:cat>
          <c:val>
            <c:numRef>
              <c:f>'Gráficos das Curas'!$B$57:$B$61</c:f>
              <c:numCache>
                <c:formatCode>General</c:formatCode>
                <c:ptCount val="5"/>
                <c:pt idx="0">
                  <c:v>371</c:v>
                </c:pt>
                <c:pt idx="1">
                  <c:v>117</c:v>
                </c:pt>
                <c:pt idx="2">
                  <c:v>115</c:v>
                </c:pt>
                <c:pt idx="3">
                  <c:v>99</c:v>
                </c:pt>
                <c:pt idx="4">
                  <c:v>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648-491D-BA45-C0747D4CB1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F2A29B-DEE2-4F20-B896-0339F4D43D35}" authorId="{46B83239-4EFA-4A65-934B-DD92143F4E87}" created="2025-05-20T21:10:15.6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spMk id="712" creationId="{00000000-0000-0000-0000-000000000000}"/>
      <ac:txMk cp="86">
        <ac:context len="132" hash="2055481876"/>
      </ac:txMk>
    </ac:txMkLst>
    <p188:pos x="3052157" y="1383998"/>
    <p188:txBody>
      <a:bodyPr/>
      <a:lstStyle/>
      <a:p>
        <a:r>
          <a:rPr lang="en-GB"/>
          <a:t>Que recursos gerem?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20T22:50:08.273" authorId="{1F7876E7-E549-CA62-5D5A-FF6D14BB4AC6}"/>
          </p223:rxn>
        </p223:reactions>
      </p:ext>
    </p188:extLst>
  </p188:cm>
  <p188:cm id="{35D251A2-AFE6-416B-B77E-25DA670D004E}" authorId="{1F7876E7-E549-CA62-5D5A-FF6D14BB4AC6}" created="2025-05-20T22:50:49.993">
    <pc:sldMkLst xmlns:pc="http://schemas.microsoft.com/office/powerpoint/2013/main/command">
      <pc:docMk/>
      <pc:sldMk cId="0" sldId="259"/>
    </pc:sldMkLst>
    <p188:txBody>
      <a:bodyPr/>
      <a:lstStyle/>
      <a:p>
        <a:r>
          <a:rPr lang="en-US"/>
          <a:t>Antonio, verifica-me isto pff</a:t>
        </a:r>
      </a:p>
    </p188:txBody>
  </p188:cm>
</p188:cmLst>
</file>

<file path=ppt/comments/modernComment_14A_A18573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C402A9-A4DA-49F9-9513-85AD926DE1FB}" authorId="{46B83239-4EFA-4A65-934B-DD92143F4E87}" created="2025-05-20T21:05:32.2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09877723" sldId="330"/>
      <ac:spMk id="7" creationId="{8D9FE45F-F047-88DF-36D8-7E6F9D4AF68E}"/>
      <ac:txMk cp="0" len="8">
        <ac:context len="9" hash="4171446392"/>
      </ac:txMk>
    </ac:txMkLst>
    <p188:pos x="1639564" y="265232"/>
    <p188:replyLst>
      <p188:reply id="{11FF7445-A850-4146-909A-1AC93FC7B322}" authorId="{1F7876E7-E549-CA62-5D5A-FF6D14BB4AC6}" created="2025-05-20T22:51:55.464">
        <p188:txBody>
          <a:bodyPr/>
          <a:lstStyle/>
          <a:p>
            <a:r>
              <a:rPr lang="en-US"/>
              <a:t>Já temos os Questionarios presentes para a apresentação de amanhã como forma de alimentação para criar as personas</a:t>
            </a:r>
          </a:p>
        </p188:txBody>
      </p188:reply>
    </p188:replyLst>
    <p188:txBody>
      <a:bodyPr/>
      <a:lstStyle/>
      <a:p>
        <a:r>
          <a:rPr lang="en-GB"/>
          <a:t>Não fazem qualquer referência ao questionario como um dos elementos que “alimentou” o desneho das personas e dos cenarios?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20T22:51:13.760" authorId="{1F7876E7-E549-CA62-5D5A-FF6D14BB4AC6}"/>
          </p223:rxn>
        </p223:reactions>
      </p:ext>
    </p188:extLst>
  </p188:cm>
</p188:cmLst>
</file>

<file path=ppt/comments/modernComment_14B_BBBB68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11E2F-FC66-43E3-A3A8-DAFD450C0A7F}" authorId="{46B83239-4EFA-4A65-934B-DD92143F4E87}" created="2025-05-20T21:06:06.4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49621490" sldId="331"/>
      <ac:spMk id="6" creationId="{4C0945D5-EA21-748E-D8CB-8B27E3A74017}"/>
      <ac:txMk cp="103">
        <ac:context len="196" hash="1972364929"/>
      </ac:txMk>
    </ac:txMkLst>
    <p188:pos x="3175266" y="1967984"/>
    <p188:replyLst>
      <p188:reply id="{E6A39BC7-467B-4F40-BBE0-31BD1F70C8DF}" authorId="{1F7876E7-E549-CA62-5D5A-FF6D14BB4AC6}" created="2025-05-20T22:54:30.408">
        <p188:txBody>
          <a:bodyPr/>
          <a:lstStyle/>
          <a:p>
            <a:r>
              <a:rPr lang="pt-PT"/>
              <a:t>Não, os canais de comunicação, ie, Mensagens, não estão funcionais nesta altura, sendo algo para futuro.</a:t>
            </a:r>
          </a:p>
        </p188:txBody>
      </p188:reply>
    </p188:replyLst>
    <p188:txBody>
      <a:bodyPr/>
      <a:lstStyle/>
      <a:p>
        <a:r>
          <a:rPr lang="en-GB"/>
          <a:t>A comunicaçao da equipa está a funcionar?</a:t>
        </a:r>
      </a:p>
    </p188:txBody>
  </p188:cm>
</p188:cmLst>
</file>

<file path=ppt/comments/modernComment_14C_377711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367C5B-69C4-4AFE-9351-F099FEE093F1}" authorId="{46B83239-4EFA-4A65-934B-DD92143F4E87}" created="2025-05-20T21:00:42.32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0550071" sldId="332"/>
      <ac:spMk id="6" creationId="{6AB7D418-2262-00EB-5A1A-B46EB1493067}"/>
      <ac:txMk cp="34">
        <ac:context len="329" hash="1204501175"/>
      </ac:txMk>
    </ac:txMkLst>
    <p188:pos x="4009002" y="268314"/>
    <p188:txBody>
      <a:bodyPr/>
      <a:lstStyle/>
      <a:p>
        <a:r>
          <a:rPr lang="en-GB"/>
          <a:t>Se dizem “sentimos a necessidade” fica ãmbiguo e parece que foi do vosso livre arbítrio. Digam antes que as necessidades identificadas para os banhistas ditaram o desenvolvimento de uma aplicação dedicada.
Reparem que dizer que as funcionalidades são reduzidas e estranho porque o nadador salvador tem necessidades diferentes; logo, não poderiam ser as mesmas para os banhistas.</a:t>
        </a:r>
      </a:p>
    </p188:txBody>
  </p188:cm>
  <p188:cm id="{875FFA04-4D64-4D52-ABB1-0E13AC3D3649}" authorId="{46B83239-4EFA-4A65-934B-DD92143F4E87}" created="2025-05-20T21:07:50.8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0550071" sldId="332"/>
      <ac:spMk id="6" creationId="{6AB7D418-2262-00EB-5A1A-B46EB1493067}"/>
      <ac:txMk cp="145" len="39">
        <ac:context len="329" hash="1204501175"/>
      </ac:txMk>
    </ac:txMkLst>
    <p188:pos x="6923187" y="833309"/>
    <p188:txBody>
      <a:bodyPr/>
      <a:lstStyle/>
      <a:p>
        <a:r>
          <a:rPr lang="en-GB"/>
          <a:t>Estamos a falar de qual? Do gestor de equipa ou dos nadadores nas praias? Não era importante clarificar isso, antes, identificando o que faz parte do “ecosistema” SPLASH. Talvez cedo, na apresentação, para se enteder o “ãmbito” de cada uma?</a:t>
        </a:r>
      </a:p>
    </p188:txBody>
  </p188:cm>
</p188:cmLst>
</file>

<file path=ppt/comments/modernComment_14D_AE7E52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99D54C-FF44-4566-AD3D-23FB1A71C592}" authorId="{46B83239-4EFA-4A65-934B-DD92143F4E87}" created="2025-05-20T21:03:56.41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27514258" sldId="333"/>
      <ac:spMk id="6" creationId="{A5B27598-CA5C-4BBE-593A-8C438DDA8DB6}"/>
      <ac:txMk cp="41">
        <ac:context len="125" hash="2821322551"/>
      </ac:txMk>
    </ac:txMkLst>
    <p188:pos x="3387346" y="197132"/>
    <p188:txBody>
      <a:bodyPr/>
      <a:lstStyle/>
      <a:p>
        <a:r>
          <a:rPr lang="en-GB"/>
          <a:t>Talvez nao precisem de dizer aceder a aplicação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5-21T00:29:22.454" authorId="{1F7876E7-E549-CA62-5D5A-FF6D14BB4AC6}"/>
          </p223:rxn>
        </p223:reactions>
      </p:ext>
    </p188:extLst>
  </p188:cm>
</p188:cmLst>
</file>

<file path=ppt/comments/modernComment_152_F357B1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029AD3-C736-4AB1-8149-AA369ADC1E9E}" authorId="{A59E9C37-255C-5176-6902-79A0AA0441F0}" created="2025-05-20T21:38:51.25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82610649" sldId="338"/>
      <ac:spMk id="3" creationId="{A6EB5FAC-01D8-4D18-16EE-B8D7B04682B0}"/>
      <ac:txMk cp="87" len="80">
        <ac:context len="169" hash="2573872521"/>
      </ac:txMk>
    </ac:txMkLst>
    <p188:txBody>
      <a:bodyPr/>
      <a:lstStyle/>
      <a:p>
        <a:r>
          <a:rPr lang="en-GB"/>
          <a:t>Stores vão perguntar como garantimos isto</a:t>
        </a:r>
      </a:p>
    </p188:txBody>
  </p188:cm>
  <p188:cm id="{E2951F04-33E1-46D6-BC7A-EF95B655A1FE}" authorId="{A59E9C37-255C-5176-6902-79A0AA0441F0}" created="2025-05-20T21:43:21.73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82610649" sldId="338"/>
      <ac:spMk id="7" creationId="{0A4810B2-B18B-8D3C-6FBC-F015081F82F7}"/>
      <ac:txMk cp="0" len="70">
        <ac:context len="71" hash="924649724"/>
      </ac:txMk>
    </ac:txMkLst>
    <p188:txBody>
      <a:bodyPr/>
      <a:lstStyle/>
      <a:p>
        <a:r>
          <a:rPr lang="en-GB"/>
          <a:t>Não sei se nesta fase devia estar a dizer isto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088e096f81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088e096f81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A08CED82-BF55-B8A9-4D3E-366EEED2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AD7B99E0-71B9-4570-05CD-547E438B8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FB9A4043-7439-9297-C96B-B10483E52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r>
              <a:rPr lang="pt-PT"/>
              <a:t>Esta abordagem garantiu que o produto final respondesse às necessidades reais dos utilizadores.</a:t>
            </a:r>
          </a:p>
        </p:txBody>
      </p:sp>
    </p:spTree>
    <p:extLst>
      <p:ext uri="{BB962C8B-B14F-4D97-AF65-F5344CB8AC3E}">
        <p14:creationId xmlns:p14="http://schemas.microsoft.com/office/powerpoint/2010/main" val="1295796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7097C814-0A46-A18E-436D-88E772B9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577DA5DF-F7A8-1655-CDF9-6AA9BC5D3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334C9C3E-E80A-6E46-955A-BEB5FCEA7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748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53D3907F-26C9-F42C-CF7C-D43BE614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32F531E4-E7B5-036C-442E-25E284E397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F2E6F0F3-1331-A39E-FFBD-99B323F55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6439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9D3C5D37-BD3B-A565-697C-8CAFB9B3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2F60D5D8-BE06-4045-CA17-ED92CABBD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97C2B8AB-DD7F-57A3-5AA8-A2C61A8F8B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607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623AC0EF-23E1-C350-79E3-501346C3B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E67A7608-EDEA-E3DB-62CC-524D76802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843FBFCF-6E0D-8F62-5473-49105712DB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7028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F105A093-3866-6048-6F46-C85989EBA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F599935A-F995-71B5-EA83-F70010D58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ABC69ECA-495D-18A3-BA8D-80F1B6FB9E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8199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1FF01A64-D40B-16DD-5175-5EC0E9AF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C61B0D16-BDF5-257D-ECE5-EEDDAEDA1F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3B017BCE-333E-2E4C-6EA7-BAF8CE22D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046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178C8987-A61E-43E9-704E-F1980ED60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C120F274-CAC0-855A-40C8-992EED774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25E22005-5FBD-5BDE-8B83-1E1E762CB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0824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142B609E-DDBA-F520-0426-122D5544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B7B00102-E578-0161-6D2F-4E85D1C321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C694B790-2861-9CD7-CEE9-2E3EDDD69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688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0B00C4CD-60EC-10B5-6626-AFB3A54B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7ADA87C4-A2D5-7204-7832-EBD27CBB7D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09DB0539-B439-D0AE-F4B1-5966DEF38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918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53CB8368-448A-F56D-B437-97334CE8D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DE1A1F12-86D5-82A5-5FE7-CD9DB7877C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A48362A2-91FD-03A2-D6C3-8A3C5AE09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394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DBB5C145-752C-83DB-FBB8-1AAEDA69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D8A42C6A-7F05-EB31-45B5-813BB3AB1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9F806626-0AF6-37EE-AD0A-BCCEACF093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305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1005144B-EB22-E0E0-CAAD-7A37EE406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54DAB3E6-BFA9-FC17-0367-D94E9E858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CE2E9C80-588D-7D84-96DB-7FD10D812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257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>
          <a:extLst>
            <a:ext uri="{FF2B5EF4-FFF2-40B4-BE49-F238E27FC236}">
              <a16:creationId xmlns:a16="http://schemas.microsoft.com/office/drawing/2014/main" id="{86BFFFFF-9D48-0D62-3A19-2A7929EFE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088e096f81_0_465:notes">
            <a:extLst>
              <a:ext uri="{FF2B5EF4-FFF2-40B4-BE49-F238E27FC236}">
                <a16:creationId xmlns:a16="http://schemas.microsoft.com/office/drawing/2014/main" id="{2A953BA3-E59B-7D62-2C4D-30C79B8567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088e096f81_0_465:notes">
            <a:extLst>
              <a:ext uri="{FF2B5EF4-FFF2-40B4-BE49-F238E27FC236}">
                <a16:creationId xmlns:a16="http://schemas.microsoft.com/office/drawing/2014/main" id="{8D280D1B-6B23-12F3-FCD5-8DD2E1E98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50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477DEA43-2C1D-5135-2A37-56EE0347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CAE484B2-A09E-AA61-2F45-A173E30CC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5A430CFB-7F10-1B2A-76A7-E7047D762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384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8FC6F8E3-89E0-3B50-CB2B-DB1AF561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B71053DB-9443-6E92-7147-0AB09859C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C913BAAB-4A08-4872-31D2-07D52382D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57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90AB1301-2312-AA8B-C3DF-798223453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B05277AE-B19E-9FED-B6D8-35674DD95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B9A62607-D16E-5F19-7446-F87622AC12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380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D8FDDC8F-D9D3-3812-9318-A67AC5AA4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36B20D25-A8AC-8040-869C-DF870622E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0F2EED55-E662-A174-8EC4-8D39B3087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49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D0FEFF88-BBD7-FBFC-C63E-3E30C47F4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446313ED-1BA8-D461-4E2A-E96374971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1A9AB671-E7C4-79F3-86FB-11F9B1CF8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828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BD0373BC-765F-F23E-5048-630DDA25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2EA680E0-EE04-C652-25D9-D7412B0ADE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6890B9ED-76CD-71AF-BEBB-626FA646F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030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BA098FFA-744C-5334-3327-2881ACF24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B2AF415A-6EE7-A855-AC5D-2F0008D84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F957E97E-730A-ACCE-DF10-A6E90D549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680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64300" y="1431742"/>
            <a:ext cx="5015400" cy="14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64300" y="2976150"/>
            <a:ext cx="5015400" cy="4098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929509" y="448849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5400000">
            <a:off x="8147115" y="2140349"/>
            <a:ext cx="563571" cy="297433"/>
            <a:chOff x="-161750" y="388625"/>
            <a:chExt cx="212500" cy="112150"/>
          </a:xfrm>
        </p:grpSpPr>
        <p:sp>
          <p:nvSpPr>
            <p:cNvPr id="14" name="Google Shape;14;p2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3311775" y="43857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209225" y="55223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428900" y="37458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745950" y="4488500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808075" y="2338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51025" y="48676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5081500" y="1108350"/>
            <a:ext cx="3347400" cy="69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5081500" y="1807100"/>
            <a:ext cx="3347400" cy="205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Google Shape;137;p7"/>
          <p:cNvSpPr>
            <a:spLocks noGrp="1"/>
          </p:cNvSpPr>
          <p:nvPr>
            <p:ph type="pic" idx="2"/>
          </p:nvPr>
        </p:nvSpPr>
        <p:spPr>
          <a:xfrm>
            <a:off x="715100" y="796500"/>
            <a:ext cx="3550500" cy="355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7"/>
          <p:cNvSpPr/>
          <p:nvPr/>
        </p:nvSpPr>
        <p:spPr>
          <a:xfrm rot="10800000">
            <a:off x="7831307" y="200996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"/>
          <p:cNvSpPr/>
          <p:nvPr/>
        </p:nvSpPr>
        <p:spPr>
          <a:xfrm rot="10800000">
            <a:off x="-394743" y="4462721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35275" y="42927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7"/>
          <p:cNvGrpSpPr/>
          <p:nvPr/>
        </p:nvGrpSpPr>
        <p:grpSpPr>
          <a:xfrm rot="5400000">
            <a:off x="302216" y="516384"/>
            <a:ext cx="563571" cy="297433"/>
            <a:chOff x="-161750" y="388625"/>
            <a:chExt cx="212500" cy="112150"/>
          </a:xfrm>
        </p:grpSpPr>
        <p:sp>
          <p:nvSpPr>
            <p:cNvPr id="142" name="Google Shape;142;p7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7"/>
          <p:cNvGrpSpPr/>
          <p:nvPr/>
        </p:nvGrpSpPr>
        <p:grpSpPr>
          <a:xfrm>
            <a:off x="7977190" y="4459787"/>
            <a:ext cx="563571" cy="297433"/>
            <a:chOff x="-161750" y="388625"/>
            <a:chExt cx="212500" cy="112150"/>
          </a:xfrm>
        </p:grpSpPr>
        <p:sp>
          <p:nvSpPr>
            <p:cNvPr id="158" name="Google Shape;158;p7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7"/>
          <p:cNvSpPr/>
          <p:nvPr/>
        </p:nvSpPr>
        <p:spPr>
          <a:xfrm>
            <a:off x="8551350" y="21227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"/>
          <p:cNvSpPr/>
          <p:nvPr/>
        </p:nvSpPr>
        <p:spPr>
          <a:xfrm>
            <a:off x="3840350" y="3833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6929509" y="-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0" y="448277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6929509" y="448849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0" y="0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flipH="1">
            <a:off x="8147413" y="44368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8"/>
          <p:cNvGrpSpPr/>
          <p:nvPr/>
        </p:nvGrpSpPr>
        <p:grpSpPr>
          <a:xfrm rot="5400000" flipH="1">
            <a:off x="8366990" y="1331204"/>
            <a:ext cx="563571" cy="297433"/>
            <a:chOff x="-161750" y="388625"/>
            <a:chExt cx="212500" cy="112150"/>
          </a:xfrm>
        </p:grpSpPr>
        <p:sp>
          <p:nvSpPr>
            <p:cNvPr id="183" name="Google Shape;183;p8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8"/>
          <p:cNvSpPr/>
          <p:nvPr/>
        </p:nvSpPr>
        <p:spPr>
          <a:xfrm flipH="1">
            <a:off x="8590875" y="3613951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/>
          <p:nvPr/>
        </p:nvSpPr>
        <p:spPr>
          <a:xfrm flipH="1">
            <a:off x="463850" y="3729751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772613" y="44368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8"/>
          <p:cNvGrpSpPr/>
          <p:nvPr/>
        </p:nvGrpSpPr>
        <p:grpSpPr>
          <a:xfrm>
            <a:off x="-99711" y="1331190"/>
            <a:ext cx="563571" cy="297433"/>
            <a:chOff x="-161750" y="388625"/>
            <a:chExt cx="212500" cy="112150"/>
          </a:xfrm>
        </p:grpSpPr>
        <p:sp>
          <p:nvSpPr>
            <p:cNvPr id="202" name="Google Shape;202;p8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8"/>
          <p:cNvSpPr/>
          <p:nvPr/>
        </p:nvSpPr>
        <p:spPr>
          <a:xfrm flipH="1">
            <a:off x="715125" y="461551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8204900" y="461550"/>
            <a:ext cx="224100" cy="2241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>
            <a:off x="7200300" y="423440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>
            <a:off x="2048525" y="4491050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6929509" y="-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 flipH="1">
            <a:off x="-11" y="0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9"/>
          <p:cNvGrpSpPr/>
          <p:nvPr/>
        </p:nvGrpSpPr>
        <p:grpSpPr>
          <a:xfrm rot="5400000">
            <a:off x="128241" y="695084"/>
            <a:ext cx="563571" cy="297433"/>
            <a:chOff x="-161750" y="388625"/>
            <a:chExt cx="212500" cy="112150"/>
          </a:xfrm>
        </p:grpSpPr>
        <p:sp>
          <p:nvSpPr>
            <p:cNvPr id="227" name="Google Shape;227;p9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9"/>
          <p:cNvSpPr/>
          <p:nvPr/>
        </p:nvSpPr>
        <p:spPr>
          <a:xfrm>
            <a:off x="8658700" y="140470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204800" y="535000"/>
            <a:ext cx="224100" cy="2241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1049338" y="112557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0"/>
          <p:cNvSpPr/>
          <p:nvPr/>
        </p:nvSpPr>
        <p:spPr>
          <a:xfrm>
            <a:off x="2852250" y="4399738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0"/>
          <p:cNvSpPr/>
          <p:nvPr/>
        </p:nvSpPr>
        <p:spPr>
          <a:xfrm>
            <a:off x="7362475" y="1233988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0"/>
          <p:cNvSpPr/>
          <p:nvPr/>
        </p:nvSpPr>
        <p:spPr>
          <a:xfrm rot="10800000">
            <a:off x="-634168" y="942434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7947132" y="4359746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0"/>
          <p:cNvGrpSpPr/>
          <p:nvPr/>
        </p:nvGrpSpPr>
        <p:grpSpPr>
          <a:xfrm>
            <a:off x="8147116" y="386284"/>
            <a:ext cx="563571" cy="297433"/>
            <a:chOff x="-161750" y="388625"/>
            <a:chExt cx="212500" cy="112150"/>
          </a:xfrm>
        </p:grpSpPr>
        <p:sp>
          <p:nvSpPr>
            <p:cNvPr id="525" name="Google Shape;525;p20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20"/>
          <p:cNvGrpSpPr/>
          <p:nvPr/>
        </p:nvGrpSpPr>
        <p:grpSpPr>
          <a:xfrm rot="5400000">
            <a:off x="433315" y="4459787"/>
            <a:ext cx="563571" cy="297433"/>
            <a:chOff x="-161750" y="388625"/>
            <a:chExt cx="212500" cy="112150"/>
          </a:xfrm>
        </p:grpSpPr>
        <p:sp>
          <p:nvSpPr>
            <p:cNvPr id="541" name="Google Shape;541;p20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20"/>
          <p:cNvSpPr/>
          <p:nvPr/>
        </p:nvSpPr>
        <p:spPr>
          <a:xfrm>
            <a:off x="8710675" y="4206075"/>
            <a:ext cx="224100" cy="2241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0"/>
          <p:cNvSpPr/>
          <p:nvPr/>
        </p:nvSpPr>
        <p:spPr>
          <a:xfrm>
            <a:off x="1117825" y="38627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"/>
          <p:cNvSpPr/>
          <p:nvPr/>
        </p:nvSpPr>
        <p:spPr>
          <a:xfrm>
            <a:off x="6929509" y="-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>
            <a:off x="0" y="448277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>
            <a:off x="255525" y="43364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>
            <a:off x="8316850" y="590175"/>
            <a:ext cx="224100" cy="2241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21"/>
          <p:cNvGrpSpPr/>
          <p:nvPr/>
        </p:nvGrpSpPr>
        <p:grpSpPr>
          <a:xfrm>
            <a:off x="433316" y="386284"/>
            <a:ext cx="563571" cy="297433"/>
            <a:chOff x="-161750" y="388625"/>
            <a:chExt cx="212500" cy="112150"/>
          </a:xfrm>
        </p:grpSpPr>
        <p:sp>
          <p:nvSpPr>
            <p:cNvPr id="564" name="Google Shape;564;p21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1"/>
          <p:cNvGrpSpPr/>
          <p:nvPr/>
        </p:nvGrpSpPr>
        <p:grpSpPr>
          <a:xfrm rot="5400000">
            <a:off x="8147115" y="4827924"/>
            <a:ext cx="563571" cy="297433"/>
            <a:chOff x="-161750" y="388625"/>
            <a:chExt cx="212500" cy="112150"/>
          </a:xfrm>
        </p:grpSpPr>
        <p:sp>
          <p:nvSpPr>
            <p:cNvPr id="580" name="Google Shape;580;p21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21"/>
          <p:cNvSpPr/>
          <p:nvPr/>
        </p:nvSpPr>
        <p:spPr>
          <a:xfrm>
            <a:off x="4163975" y="50605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1"/>
          <p:cNvSpPr/>
          <p:nvPr/>
        </p:nvSpPr>
        <p:spPr>
          <a:xfrm>
            <a:off x="8751400" y="20254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1"/>
          <p:cNvSpPr/>
          <p:nvPr/>
        </p:nvSpPr>
        <p:spPr>
          <a:xfrm>
            <a:off x="287000" y="22417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1"/>
          <p:cNvSpPr/>
          <p:nvPr/>
        </p:nvSpPr>
        <p:spPr>
          <a:xfrm>
            <a:off x="3854700" y="4550600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33748"/>
            <a:ext cx="7713900" cy="3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73" r:id="rId5"/>
    <p:sldLayoutId id="2147483671" r:id="rId6"/>
    <p:sldLayoutId id="2147483666" r:id="rId7"/>
    <p:sldLayoutId id="2147483667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18/10/relationships/comments" Target="../comments/modernComment_14A_A18573DB.xm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18/10/relationships/comments" Target="../comments/modernComment_14B_BBBB68F2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C_3777113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AE7E529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2_F357B1D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5"/>
          <p:cNvSpPr/>
          <p:nvPr/>
        </p:nvSpPr>
        <p:spPr>
          <a:xfrm>
            <a:off x="6688309" y="518492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38" name="Google Shape;638;p25"/>
          <p:cNvSpPr txBox="1">
            <a:spLocks noGrp="1"/>
          </p:cNvSpPr>
          <p:nvPr>
            <p:ph type="subTitle" idx="1"/>
          </p:nvPr>
        </p:nvSpPr>
        <p:spPr>
          <a:xfrm>
            <a:off x="817055" y="869352"/>
            <a:ext cx="4391413" cy="1701794"/>
          </a:xfrm>
          <a:prstGeom prst="roundRect">
            <a:avLst>
              <a:gd name="adj" fmla="val 9125"/>
            </a:avLst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noProof="0" err="1">
                <a:latin typeface="+mn-lt"/>
              </a:rPr>
              <a:t>S</a:t>
            </a:r>
            <a:r>
              <a:rPr lang="pt-PT" sz="3200" noProof="0" err="1">
                <a:latin typeface="+mn-lt"/>
              </a:rPr>
              <a:t>trategic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P</a:t>
            </a:r>
            <a:r>
              <a:rPr lang="pt-PT" sz="3200" noProof="0" err="1">
                <a:latin typeface="+mn-lt"/>
              </a:rPr>
              <a:t>revention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noProof="0">
                <a:latin typeface="+mn-lt"/>
              </a:rPr>
              <a:t>and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L</a:t>
            </a:r>
            <a:r>
              <a:rPr lang="pt-PT" sz="3200" noProof="0" err="1">
                <a:latin typeface="+mn-lt"/>
              </a:rPr>
              <a:t>ifeguard</a:t>
            </a:r>
            <a:r>
              <a:rPr lang="pt-PT" sz="3200" b="1" noProof="0">
                <a:latin typeface="+mn-lt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noProof="0" err="1">
                <a:latin typeface="+mn-lt"/>
              </a:rPr>
              <a:t>A</a:t>
            </a:r>
            <a:r>
              <a:rPr lang="pt-PT" sz="3200" noProof="0" err="1">
                <a:latin typeface="+mn-lt"/>
              </a:rPr>
              <a:t>lert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S</a:t>
            </a:r>
            <a:r>
              <a:rPr lang="pt-PT" sz="3200" noProof="0" err="1">
                <a:latin typeface="+mn-lt"/>
              </a:rPr>
              <a:t>afety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H</a:t>
            </a:r>
            <a:r>
              <a:rPr lang="pt-PT" sz="3200" noProof="0" err="1">
                <a:latin typeface="+mn-lt"/>
              </a:rPr>
              <a:t>ub</a:t>
            </a:r>
            <a:endParaRPr lang="pt-PT" sz="3200" noProof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noProof="0">
              <a:latin typeface="+mn-lt"/>
            </a:endParaRPr>
          </a:p>
        </p:txBody>
      </p:sp>
      <p:sp>
        <p:nvSpPr>
          <p:cNvPr id="639" name="Google Shape;639;p25"/>
          <p:cNvSpPr/>
          <p:nvPr/>
        </p:nvSpPr>
        <p:spPr>
          <a:xfrm rot="10800000">
            <a:off x="1050382" y="4316934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654" name="Google Shape;654;p25"/>
          <p:cNvGrpSpPr/>
          <p:nvPr/>
        </p:nvGrpSpPr>
        <p:grpSpPr>
          <a:xfrm>
            <a:off x="433316" y="2716934"/>
            <a:ext cx="563571" cy="297433"/>
            <a:chOff x="-161750" y="388625"/>
            <a:chExt cx="212500" cy="112150"/>
          </a:xfrm>
        </p:grpSpPr>
        <p:sp>
          <p:nvSpPr>
            <p:cNvPr id="655" name="Google Shape;655;p25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</p:grpSp>
      <p:sp>
        <p:nvSpPr>
          <p:cNvPr id="671" name="Google Shape;671;p25"/>
          <p:cNvSpPr/>
          <p:nvPr/>
        </p:nvSpPr>
        <p:spPr>
          <a:xfrm>
            <a:off x="3624575" y="4259013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2" name="Google Shape;672;p25"/>
          <p:cNvSpPr/>
          <p:nvPr/>
        </p:nvSpPr>
        <p:spPr>
          <a:xfrm>
            <a:off x="938975" y="16598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3" name="Google Shape;673;p25"/>
          <p:cNvSpPr/>
          <p:nvPr/>
        </p:nvSpPr>
        <p:spPr>
          <a:xfrm>
            <a:off x="5502700" y="103705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133D28-8A6E-3930-C3FC-EDD261C96603}"/>
              </a:ext>
            </a:extLst>
          </p:cNvPr>
          <p:cNvGrpSpPr/>
          <p:nvPr/>
        </p:nvGrpSpPr>
        <p:grpSpPr>
          <a:xfrm>
            <a:off x="5252976" y="655841"/>
            <a:ext cx="3692918" cy="3693015"/>
            <a:chOff x="-162112" y="-158148"/>
            <a:chExt cx="4114800" cy="4024763"/>
          </a:xfrm>
        </p:grpSpPr>
        <p:pic>
          <p:nvPicPr>
            <p:cNvPr id="3" name="Picture 1" descr="A logo with a splash of water&#10;&#10;Description automatically generated">
              <a:extLst>
                <a:ext uri="{FF2B5EF4-FFF2-40B4-BE49-F238E27FC236}">
                  <a16:creationId xmlns:a16="http://schemas.microsoft.com/office/drawing/2014/main" id="{66792DDD-1D1A-A533-CDBD-A5F363D7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2357"/>
            <a:stretch/>
          </p:blipFill>
          <p:spPr>
            <a:xfrm>
              <a:off x="-162112" y="-158148"/>
              <a:ext cx="4114800" cy="2783361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5DD5108-1743-A8F6-4676-9E72A5C97B2F}"/>
                </a:ext>
              </a:extLst>
            </p:cNvPr>
            <p:cNvSpPr txBox="1"/>
            <p:nvPr/>
          </p:nvSpPr>
          <p:spPr>
            <a:xfrm>
              <a:off x="31820" y="2767440"/>
              <a:ext cx="3726935" cy="1099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PT" sz="4800" b="1" noProof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rPr>
                <a:t>SPLASH</a:t>
              </a:r>
              <a:endParaRPr lang="pt-PT" sz="4800" b="1" noProof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5FA31D-CC25-B663-475C-4FC95A031648}"/>
              </a:ext>
            </a:extLst>
          </p:cNvPr>
          <p:cNvSpPr txBox="1"/>
          <p:nvPr/>
        </p:nvSpPr>
        <p:spPr>
          <a:xfrm>
            <a:off x="7338253" y="210327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noProof="0">
                <a:solidFill>
                  <a:schemeClr val="tx1"/>
                </a:solidFill>
              </a:rPr>
              <a:t>PECI 2024/2025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0BA7C94-719F-9064-9B50-B41C6E94E191}"/>
              </a:ext>
            </a:extLst>
          </p:cNvPr>
          <p:cNvSpPr txBox="1"/>
          <p:nvPr/>
        </p:nvSpPr>
        <p:spPr>
          <a:xfrm>
            <a:off x="328321" y="3082041"/>
            <a:ext cx="293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António Pedrosa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David Ribeiro​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​João Vieira​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José Silva​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Luís Diogo​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Marta Almeida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A594C917-1F6A-8963-3161-529FFDB8B56B}"/>
              </a:ext>
            </a:extLst>
          </p:cNvPr>
          <p:cNvSpPr txBox="1"/>
          <p:nvPr/>
        </p:nvSpPr>
        <p:spPr>
          <a:xfrm>
            <a:off x="5941224" y="4242264"/>
            <a:ext cx="3011083" cy="90069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  <a:sym typeface="Open Sans 1 Light"/>
              </a:rPr>
              <a:t>ORIENTADORES: </a:t>
            </a:r>
            <a:endParaRPr lang="pt-PT" sz="1200" noProof="0"/>
          </a:p>
          <a:p>
            <a:pPr algn="r"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  <a:sym typeface="Open Sans 1 Light"/>
              </a:rPr>
              <a:t>PROF. SAMUEL DE SOUSA SILVA</a:t>
            </a:r>
            <a:endParaRPr lang="pt-PT" sz="1200" noProof="0"/>
          </a:p>
          <a:p>
            <a:pPr algn="r"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</a:rPr>
              <a:t>PROF. BERNARDO MARQUES</a:t>
            </a:r>
          </a:p>
          <a:p>
            <a:pPr algn="r"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</a:rPr>
              <a:t>DANIEL FERREIRA</a:t>
            </a:r>
          </a:p>
        </p:txBody>
      </p:sp>
      <p:pic>
        <p:nvPicPr>
          <p:cNvPr id="7" name="Picture 6" descr="Universidade de Aveiro propõe trabalhos com salários a partir de 50 ...">
            <a:extLst>
              <a:ext uri="{FF2B5EF4-FFF2-40B4-BE49-F238E27FC236}">
                <a16:creationId xmlns:a16="http://schemas.microsoft.com/office/drawing/2014/main" id="{E9CB31E9-DC70-5596-E660-88E8F624D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6" y="4314080"/>
            <a:ext cx="1968152" cy="8368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8"/>
          <p:cNvSpPr txBox="1">
            <a:spLocks noGrp="1"/>
          </p:cNvSpPr>
          <p:nvPr>
            <p:ph type="title"/>
          </p:nvPr>
        </p:nvSpPr>
        <p:spPr>
          <a:xfrm>
            <a:off x="946506" y="363311"/>
            <a:ext cx="4183943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>
                <a:solidFill>
                  <a:schemeClr val="tx1"/>
                </a:solidFill>
              </a:rPr>
              <a:t>Solução SPLASH</a:t>
            </a:r>
          </a:p>
        </p:txBody>
      </p:sp>
      <p:sp>
        <p:nvSpPr>
          <p:cNvPr id="712" name="Google Shape;712;p28"/>
          <p:cNvSpPr txBox="1">
            <a:spLocks noGrp="1"/>
          </p:cNvSpPr>
          <p:nvPr>
            <p:ph type="body" idx="1"/>
          </p:nvPr>
        </p:nvSpPr>
        <p:spPr>
          <a:xfrm>
            <a:off x="441892" y="1039534"/>
            <a:ext cx="6836732" cy="339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>
              <a:spcBef>
                <a:spcPts val="1600"/>
              </a:spcBef>
            </a:pPr>
            <a:r>
              <a:rPr lang="pt-PT" sz="2400" b="1"/>
              <a:t>Gestor</a:t>
            </a:r>
            <a:r>
              <a:rPr lang="pt-PT" sz="2400" b="1" noProof="0"/>
              <a:t> </a:t>
            </a:r>
            <a:r>
              <a:rPr lang="pt-PT" sz="2400" noProof="0"/>
              <a:t>de</a:t>
            </a:r>
            <a:r>
              <a:rPr lang="pt-PT" sz="2400" b="1" noProof="0"/>
              <a:t> </a:t>
            </a:r>
            <a:r>
              <a:rPr lang="pt-PT" sz="2400" noProof="0"/>
              <a:t>equipas e praias.</a:t>
            </a:r>
          </a:p>
          <a:p>
            <a:pPr indent="0">
              <a:spcBef>
                <a:spcPts val="1600"/>
              </a:spcBef>
              <a:buNone/>
            </a:pPr>
            <a:r>
              <a:rPr lang="pt-PT" sz="2400" noProof="0"/>
              <a:t> </a:t>
            </a:r>
          </a:p>
          <a:p>
            <a:pPr marL="800100" indent="-342900">
              <a:spcBef>
                <a:spcPts val="1600"/>
              </a:spcBef>
            </a:pPr>
            <a:r>
              <a:rPr lang="pt-PT" sz="2400" b="1"/>
              <a:t>F</a:t>
            </a:r>
            <a:r>
              <a:rPr lang="pt-PT" sz="2400" b="1" noProof="0"/>
              <a:t>oco </a:t>
            </a:r>
            <a:r>
              <a:rPr lang="pt-PT" sz="2400" noProof="0"/>
              <a:t>para nadadores-salvadores supervisores e suas equipas</a:t>
            </a:r>
          </a:p>
          <a:p>
            <a:pPr indent="0">
              <a:spcBef>
                <a:spcPts val="1600"/>
              </a:spcBef>
              <a:buNone/>
            </a:pPr>
            <a:endParaRPr lang="pt-PT" sz="2400" b="1"/>
          </a:p>
          <a:p>
            <a:pPr marL="800100" indent="-342900">
              <a:spcBef>
                <a:spcPts val="1600"/>
              </a:spcBef>
            </a:pPr>
            <a:r>
              <a:rPr lang="pt-PT" sz="2400" b="1"/>
              <a:t>Objetivo:</a:t>
            </a:r>
            <a:r>
              <a:rPr lang="pt-PT" sz="2400"/>
              <a:t> Melhorar coordenação de equipas</a:t>
            </a:r>
            <a:endParaRPr lang="pt-PT" sz="3600" noProof="0"/>
          </a:p>
        </p:txBody>
      </p:sp>
      <p:sp>
        <p:nvSpPr>
          <p:cNvPr id="728" name="Google Shape;728;p28"/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15F87766-07D8-8420-E364-B711B637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4E5AE075-400B-BD51-819F-E5DB9C8A1742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10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1026" name="Picture 2" descr="Focus Icon, Target Icon 19045383 PNG">
            <a:extLst>
              <a:ext uri="{FF2B5EF4-FFF2-40B4-BE49-F238E27FC236}">
                <a16:creationId xmlns:a16="http://schemas.microsoft.com/office/drawing/2014/main" id="{B8AC6ABD-436E-AC8A-8791-15314700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12" y="2453016"/>
            <a:ext cx="1635332" cy="169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137E4CE3-B1AD-76E4-37B2-0388782F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00B8FEB1-3153-DE18-DECB-B7118A2C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60BC75F2-9CDF-E0AF-70E4-3F01CAFFF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5766" y="264781"/>
            <a:ext cx="4447596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Metodologia 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3DEC73FC-D8C1-FEC8-BC7D-06A6A04CEDF0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11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9" name="Google Shape;712;p28">
            <a:extLst>
              <a:ext uri="{FF2B5EF4-FFF2-40B4-BE49-F238E27FC236}">
                <a16:creationId xmlns:a16="http://schemas.microsoft.com/office/drawing/2014/main" id="{DF003FEF-D772-C344-6310-07D6F617B6FE}"/>
              </a:ext>
            </a:extLst>
          </p:cNvPr>
          <p:cNvSpPr txBox="1">
            <a:spLocks/>
          </p:cNvSpPr>
          <p:nvPr/>
        </p:nvSpPr>
        <p:spPr>
          <a:xfrm>
            <a:off x="417609" y="507255"/>
            <a:ext cx="4553680" cy="73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1600" noProof="0" err="1"/>
              <a:t>User</a:t>
            </a:r>
            <a:r>
              <a:rPr lang="pt-PT" sz="1600" noProof="0"/>
              <a:t> </a:t>
            </a:r>
            <a:r>
              <a:rPr lang="pt-PT" sz="1600" noProof="0" err="1"/>
              <a:t>Centered</a:t>
            </a:r>
            <a:r>
              <a:rPr lang="pt-PT" sz="1600" noProof="0"/>
              <a:t> Design</a:t>
            </a:r>
            <a:endParaRPr lang="pt-PT" noProof="0"/>
          </a:p>
          <a:p>
            <a:pPr marL="742950" indent="-28575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</a:pPr>
            <a:endParaRPr lang="pt-PT" sz="16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600" noProof="0"/>
          </a:p>
        </p:txBody>
      </p:sp>
      <p:pic>
        <p:nvPicPr>
          <p:cNvPr id="11" name="Picture 2" descr="Uma imagem com Cara humana, pessoa, retrato, Barba humana&#10;&#10;Descrição gerada automaticamente">
            <a:extLst>
              <a:ext uri="{FF2B5EF4-FFF2-40B4-BE49-F238E27FC236}">
                <a16:creationId xmlns:a16="http://schemas.microsoft.com/office/drawing/2014/main" id="{72403C05-9DF1-92BD-E263-458B3A8C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" y="1784239"/>
            <a:ext cx="1373038" cy="1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F0B04F44-81FB-C6DE-9C0C-E63978F9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" y="3224317"/>
            <a:ext cx="1373038" cy="1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Uma imagem com Cara humana, pessoa, Barba humana, homem&#10;&#10;Descrição gerada automaticamente">
            <a:extLst>
              <a:ext uri="{FF2B5EF4-FFF2-40B4-BE49-F238E27FC236}">
                <a16:creationId xmlns:a16="http://schemas.microsoft.com/office/drawing/2014/main" id="{38EE3353-E933-6CC4-51E1-803629945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221" y="1801408"/>
            <a:ext cx="1373038" cy="1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A94565B5-447C-9673-434F-A1E6CA557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34" y="3275297"/>
            <a:ext cx="137303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712;p28">
            <a:extLst>
              <a:ext uri="{FF2B5EF4-FFF2-40B4-BE49-F238E27FC236}">
                <a16:creationId xmlns:a16="http://schemas.microsoft.com/office/drawing/2014/main" id="{DD9AFEC1-E572-03DA-8FEF-000F0BFA49D9}"/>
              </a:ext>
            </a:extLst>
          </p:cNvPr>
          <p:cNvSpPr txBox="1">
            <a:spLocks/>
          </p:cNvSpPr>
          <p:nvPr/>
        </p:nvSpPr>
        <p:spPr>
          <a:xfrm>
            <a:off x="1584377" y="1204719"/>
            <a:ext cx="1629382" cy="60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  <a:buNone/>
            </a:pPr>
            <a:r>
              <a:rPr lang="pt-PT" sz="1100" b="1" noProof="0"/>
              <a:t>Banhistas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334B8B-BB04-499F-2011-51F3EC2A923C}"/>
              </a:ext>
            </a:extLst>
          </p:cNvPr>
          <p:cNvCxnSpPr/>
          <p:nvPr/>
        </p:nvCxnSpPr>
        <p:spPr>
          <a:xfrm>
            <a:off x="1570473" y="1811481"/>
            <a:ext cx="37110" cy="2857499"/>
          </a:xfrm>
          <a:prstGeom prst="straightConnector1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group of people looking at a magnifying glass&#10;&#10;AI-generated content may be incorrect.">
            <a:extLst>
              <a:ext uri="{FF2B5EF4-FFF2-40B4-BE49-F238E27FC236}">
                <a16:creationId xmlns:a16="http://schemas.microsoft.com/office/drawing/2014/main" id="{395D9974-D6D1-E1A6-2E8F-0D423AB59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0287" y="1982962"/>
            <a:ext cx="2463450" cy="2318277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7EC1F3E-DE01-E964-9076-AB2E40B92041}"/>
              </a:ext>
            </a:extLst>
          </p:cNvPr>
          <p:cNvSpPr/>
          <p:nvPr/>
        </p:nvSpPr>
        <p:spPr>
          <a:xfrm>
            <a:off x="3131519" y="2582997"/>
            <a:ext cx="664145" cy="1215874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34" name="Google Shape;712;p28">
            <a:extLst>
              <a:ext uri="{FF2B5EF4-FFF2-40B4-BE49-F238E27FC236}">
                <a16:creationId xmlns:a16="http://schemas.microsoft.com/office/drawing/2014/main" id="{E16D5BAD-AD13-9B9D-36A5-9809E081553A}"/>
              </a:ext>
            </a:extLst>
          </p:cNvPr>
          <p:cNvSpPr txBox="1">
            <a:spLocks noGrp="1"/>
          </p:cNvSpPr>
          <p:nvPr/>
        </p:nvSpPr>
        <p:spPr>
          <a:xfrm>
            <a:off x="6159271" y="2267260"/>
            <a:ext cx="3343882" cy="339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algn="ctr">
              <a:spcBef>
                <a:spcPts val="1600"/>
              </a:spcBef>
              <a:buClr>
                <a:srgbClr val="4E9EC5"/>
              </a:buClr>
              <a:buNone/>
            </a:pPr>
            <a:r>
              <a:rPr lang="pt-PT" sz="2000" b="1" noProof="0" err="1"/>
              <a:t>Hierarchical</a:t>
            </a:r>
            <a:r>
              <a:rPr lang="pt-PT" sz="2000" b="1" noProof="0"/>
              <a:t> </a:t>
            </a:r>
            <a:endParaRPr lang="pt-PT" sz="2000" noProof="0"/>
          </a:p>
          <a:p>
            <a:pPr indent="0" algn="ctr">
              <a:spcBef>
                <a:spcPts val="1600"/>
              </a:spcBef>
              <a:buNone/>
            </a:pPr>
            <a:r>
              <a:rPr lang="pt-PT" sz="2000" b="1" noProof="0" err="1"/>
              <a:t>Task</a:t>
            </a:r>
            <a:r>
              <a:rPr lang="pt-PT" sz="2000" b="1" noProof="0"/>
              <a:t> </a:t>
            </a:r>
          </a:p>
          <a:p>
            <a:pPr indent="0" algn="ctr">
              <a:spcBef>
                <a:spcPts val="1600"/>
              </a:spcBef>
              <a:buNone/>
            </a:pPr>
            <a:r>
              <a:rPr lang="pt-PT" sz="2000" b="1" noProof="0" err="1"/>
              <a:t>Analysis</a:t>
            </a:r>
            <a:endParaRPr lang="pt-PT" sz="2000" b="1" noProof="0"/>
          </a:p>
          <a:p>
            <a:pPr marL="742950" indent="-285750">
              <a:spcBef>
                <a:spcPts val="1600"/>
              </a:spcBef>
              <a:buClr>
                <a:srgbClr val="4E9EC5"/>
              </a:buClr>
            </a:pPr>
            <a:endParaRPr lang="pt-PT" sz="20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050" noProof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667D30A-52E5-3D84-209F-86BCFC3B3D01}"/>
              </a:ext>
            </a:extLst>
          </p:cNvPr>
          <p:cNvSpPr/>
          <p:nvPr/>
        </p:nvSpPr>
        <p:spPr>
          <a:xfrm>
            <a:off x="6310912" y="2670716"/>
            <a:ext cx="749629" cy="112815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3" name="Google Shape;712;p28">
            <a:extLst>
              <a:ext uri="{FF2B5EF4-FFF2-40B4-BE49-F238E27FC236}">
                <a16:creationId xmlns:a16="http://schemas.microsoft.com/office/drawing/2014/main" id="{20135AA7-4366-3569-3414-D70BF1938A21}"/>
              </a:ext>
            </a:extLst>
          </p:cNvPr>
          <p:cNvSpPr txBox="1">
            <a:spLocks/>
          </p:cNvSpPr>
          <p:nvPr/>
        </p:nvSpPr>
        <p:spPr>
          <a:xfrm>
            <a:off x="-451616" y="1211462"/>
            <a:ext cx="2136450" cy="60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  <a:buNone/>
            </a:pPr>
            <a:r>
              <a:rPr lang="pt-PT" sz="1100" b="1" noProof="0"/>
              <a:t>Nadadores-Salvadores</a:t>
            </a:r>
          </a:p>
        </p:txBody>
      </p:sp>
      <p:sp>
        <p:nvSpPr>
          <p:cNvPr id="7" name="Google Shape;712;p28">
            <a:extLst>
              <a:ext uri="{FF2B5EF4-FFF2-40B4-BE49-F238E27FC236}">
                <a16:creationId xmlns:a16="http://schemas.microsoft.com/office/drawing/2014/main" id="{8D9FE45F-F047-88DF-36D8-7E6F9D4AF68E}"/>
              </a:ext>
            </a:extLst>
          </p:cNvPr>
          <p:cNvSpPr txBox="1">
            <a:spLocks/>
          </p:cNvSpPr>
          <p:nvPr/>
        </p:nvSpPr>
        <p:spPr>
          <a:xfrm>
            <a:off x="-338528" y="852708"/>
            <a:ext cx="2578695" cy="96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Personas</a:t>
            </a:r>
          </a:p>
        </p:txBody>
      </p:sp>
      <p:sp>
        <p:nvSpPr>
          <p:cNvPr id="8" name="Google Shape;712;p28">
            <a:extLst>
              <a:ext uri="{FF2B5EF4-FFF2-40B4-BE49-F238E27FC236}">
                <a16:creationId xmlns:a16="http://schemas.microsoft.com/office/drawing/2014/main" id="{2B2298A3-20BC-A7B3-22BF-BCA4AEAE71CF}"/>
              </a:ext>
            </a:extLst>
          </p:cNvPr>
          <p:cNvSpPr txBox="1">
            <a:spLocks/>
          </p:cNvSpPr>
          <p:nvPr/>
        </p:nvSpPr>
        <p:spPr>
          <a:xfrm>
            <a:off x="3316086" y="943484"/>
            <a:ext cx="3566935" cy="96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Cenários e Motivações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52F7C8-3088-39B9-3F73-A32F7CA01A5B}"/>
              </a:ext>
            </a:extLst>
          </p:cNvPr>
          <p:cNvSpPr/>
          <p:nvPr/>
        </p:nvSpPr>
        <p:spPr>
          <a:xfrm>
            <a:off x="7219986" y="2084719"/>
            <a:ext cx="1657616" cy="20650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9877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3EF75A21-C124-5C08-FB81-979C2EE5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99CA4E4A-8C9B-D7DF-E4D3-6408F932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91A8BE36-F04D-730F-D9C3-F2EE6E29E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2258" y="407633"/>
            <a:ext cx="5789378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Principais Funcionalidades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92535A30-0A1B-ED49-75FB-A2E4F247AAA9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12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4C0945D5-EA21-748E-D8CB-8B27E3A74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324" y="793212"/>
            <a:ext cx="5593147" cy="4010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>
              <a:spcBef>
                <a:spcPts val="1600"/>
              </a:spcBef>
            </a:pPr>
            <a:r>
              <a:rPr lang="pt-PT" sz="1800" b="1"/>
              <a:t>Gestor</a:t>
            </a:r>
            <a:r>
              <a:rPr lang="pt-PT" sz="1800" b="1" noProof="0"/>
              <a:t> </a:t>
            </a:r>
            <a:r>
              <a:rPr lang="pt-PT" sz="1800" noProof="0"/>
              <a:t>de</a:t>
            </a:r>
            <a:r>
              <a:rPr lang="pt-PT" sz="1800" b="1" noProof="0"/>
              <a:t> </a:t>
            </a:r>
            <a:r>
              <a:rPr lang="pt-PT" sz="1800" noProof="0"/>
              <a:t>equipas</a:t>
            </a:r>
            <a:r>
              <a:rPr lang="pt-PT" sz="1800"/>
              <a:t>:</a:t>
            </a:r>
            <a:r>
              <a:rPr lang="pt-PT" sz="1800" noProof="0"/>
              <a:t> </a:t>
            </a:r>
            <a:endParaRPr lang="en-US" sz="1800" noProof="0"/>
          </a:p>
          <a:p>
            <a:pPr marL="1257300" lvl="1" indent="-3429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400"/>
              <a:t>Horários de equipa.</a:t>
            </a:r>
          </a:p>
          <a:p>
            <a:pPr marL="1257300" lvl="1" indent="-3429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400"/>
              <a:t>Alocações de equipa por posto.</a:t>
            </a:r>
          </a:p>
          <a:p>
            <a:pPr marL="800100" indent="-342900">
              <a:spcBef>
                <a:spcPts val="1600"/>
              </a:spcBef>
            </a:pPr>
            <a:r>
              <a:rPr lang="pt-PT" sz="1800" b="1"/>
              <a:t>Gestor </a:t>
            </a:r>
            <a:r>
              <a:rPr lang="pt-PT" sz="1800"/>
              <a:t>de perigos da praia:</a:t>
            </a:r>
            <a:r>
              <a:rPr lang="pt-PT" sz="1800" noProof="0"/>
              <a:t> </a:t>
            </a:r>
            <a:endParaRPr lang="en-US" sz="1800" noProof="0"/>
          </a:p>
          <a:p>
            <a:pPr marL="1257300" lvl="1" indent="-3429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400"/>
              <a:t>Histórico de acontecimentos balneares</a:t>
            </a:r>
          </a:p>
          <a:p>
            <a:pPr marL="1257300" lvl="1" indent="-3429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400" err="1"/>
              <a:t>Report</a:t>
            </a:r>
            <a:r>
              <a:rPr lang="pt-PT" sz="1400"/>
              <a:t> de equipa para perigos presentes </a:t>
            </a:r>
          </a:p>
          <a:p>
            <a:pPr marL="800100" indent="-342900">
              <a:spcBef>
                <a:spcPts val="1600"/>
              </a:spcBef>
            </a:pPr>
            <a:r>
              <a:rPr lang="pt-PT" sz="1800" b="1"/>
              <a:t>Mapa Interativo</a:t>
            </a:r>
            <a:r>
              <a:rPr lang="en-US" sz="1800" b="1"/>
              <a:t>.</a:t>
            </a:r>
            <a:endParaRPr lang="pt-PT" sz="2000" b="1"/>
          </a:p>
        </p:txBody>
      </p:sp>
      <p:grpSp>
        <p:nvGrpSpPr>
          <p:cNvPr id="3" name="Agrupar 19">
            <a:extLst>
              <a:ext uri="{FF2B5EF4-FFF2-40B4-BE49-F238E27FC236}">
                <a16:creationId xmlns:a16="http://schemas.microsoft.com/office/drawing/2014/main" id="{20891E86-4D51-8654-344B-0615C2D1BFFA}"/>
              </a:ext>
            </a:extLst>
          </p:cNvPr>
          <p:cNvGrpSpPr/>
          <p:nvPr/>
        </p:nvGrpSpPr>
        <p:grpSpPr>
          <a:xfrm>
            <a:off x="4451744" y="1758661"/>
            <a:ext cx="4258653" cy="2461666"/>
            <a:chOff x="4431818" y="2265868"/>
            <a:chExt cx="4258653" cy="2461666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5096C50-EDE4-DE93-14BD-B9E3196D3B99}"/>
                </a:ext>
              </a:extLst>
            </p:cNvPr>
            <p:cNvSpPr/>
            <p:nvPr/>
          </p:nvSpPr>
          <p:spPr>
            <a:xfrm rot="20012376">
              <a:off x="7190782" y="2306388"/>
              <a:ext cx="1499689" cy="1271433"/>
            </a:xfrm>
            <a:prstGeom prst="hexago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PT" noProof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9F5E8E8-762F-C5CD-7183-D4FD493B841F}"/>
                </a:ext>
              </a:extLst>
            </p:cNvPr>
            <p:cNvSpPr/>
            <p:nvPr/>
          </p:nvSpPr>
          <p:spPr>
            <a:xfrm rot="20012376">
              <a:off x="5789301" y="2265868"/>
              <a:ext cx="1499689" cy="1271433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PT" noProof="0"/>
            </a:p>
          </p:txBody>
        </p:sp>
        <p:grpSp>
          <p:nvGrpSpPr>
            <p:cNvPr id="9" name="Agrupar 13">
              <a:extLst>
                <a:ext uri="{FF2B5EF4-FFF2-40B4-BE49-F238E27FC236}">
                  <a16:creationId xmlns:a16="http://schemas.microsoft.com/office/drawing/2014/main" id="{A19DCCBC-A1D0-5DFA-D7DA-E979CA7C04B8}"/>
                </a:ext>
              </a:extLst>
            </p:cNvPr>
            <p:cNvGrpSpPr/>
            <p:nvPr/>
          </p:nvGrpSpPr>
          <p:grpSpPr>
            <a:xfrm>
              <a:off x="4431818" y="2353379"/>
              <a:ext cx="3461427" cy="2374155"/>
              <a:chOff x="4431818" y="2353379"/>
              <a:chExt cx="3461427" cy="2374155"/>
            </a:xfrm>
          </p:grpSpPr>
          <p:sp>
            <p:nvSpPr>
              <p:cNvPr id="10" name="Google Shape;728;p28">
                <a:extLst>
                  <a:ext uri="{FF2B5EF4-FFF2-40B4-BE49-F238E27FC236}">
                    <a16:creationId xmlns:a16="http://schemas.microsoft.com/office/drawing/2014/main" id="{3BEDA61C-4541-D30C-5E3E-4C8909E67E44}"/>
                  </a:ext>
                </a:extLst>
              </p:cNvPr>
              <p:cNvSpPr/>
              <p:nvPr/>
            </p:nvSpPr>
            <p:spPr>
              <a:xfrm>
                <a:off x="4473677" y="4514494"/>
                <a:ext cx="1158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PT" noProof="0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50E52CD-EA35-737E-A2CA-8D7765C0FCB9}"/>
                  </a:ext>
                </a:extLst>
              </p:cNvPr>
              <p:cNvSpPr/>
              <p:nvPr/>
            </p:nvSpPr>
            <p:spPr>
              <a:xfrm rot="20012376">
                <a:off x="6393556" y="3456101"/>
                <a:ext cx="1499689" cy="1271433"/>
              </a:xfrm>
              <a:prstGeom prst="hexagon">
                <a:avLst/>
              </a:prstGeom>
              <a:solidFill>
                <a:schemeClr val="accent6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pt-PT" noProof="0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0392F705-A75F-1788-8CEE-1C15181CB134}"/>
                  </a:ext>
                </a:extLst>
              </p:cNvPr>
              <p:cNvSpPr/>
              <p:nvPr/>
            </p:nvSpPr>
            <p:spPr>
              <a:xfrm rot="20012376">
                <a:off x="4981645" y="3420879"/>
                <a:ext cx="1499689" cy="1271433"/>
              </a:xfrm>
              <a:prstGeom prst="hexagon">
                <a:avLst/>
              </a:prstGeom>
              <a:solidFill>
                <a:srgbClr val="00B0F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pt-PT" noProof="0"/>
              </a:p>
            </p:txBody>
          </p:sp>
          <p:pic>
            <p:nvPicPr>
              <p:cNvPr id="13" name="Picture 12" descr="A blue elephant head with white outline on black background&#10;&#10;AI-generated content may be incorrect.">
                <a:extLst>
                  <a:ext uri="{FF2B5EF4-FFF2-40B4-BE49-F238E27FC236}">
                    <a16:creationId xmlns:a16="http://schemas.microsoft.com/office/drawing/2014/main" id="{5DD7DA62-5173-EFC0-B269-FABE6FABE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-1704" b="22286"/>
              <a:stretch/>
            </p:blipFill>
            <p:spPr>
              <a:xfrm rot="152376">
                <a:off x="4431818" y="3546767"/>
                <a:ext cx="2719284" cy="1126246"/>
              </a:xfrm>
              <a:prstGeom prst="rect">
                <a:avLst/>
              </a:prstGeom>
            </p:spPr>
          </p:pic>
          <p:pic>
            <p:nvPicPr>
              <p:cNvPr id="14" name="Picture 13" descr="A purple ribbon in a shape of a infinity symbol&#10;&#10;AI-generated content may be incorrect.">
                <a:extLst>
                  <a:ext uri="{FF2B5EF4-FFF2-40B4-BE49-F238E27FC236}">
                    <a16:creationId xmlns:a16="http://schemas.microsoft.com/office/drawing/2014/main" id="{26BB09DF-5407-BD4F-FAE0-CA673C90D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52376">
                <a:off x="6613161" y="3641581"/>
                <a:ext cx="997138" cy="824722"/>
              </a:xfrm>
              <a:prstGeom prst="rect">
                <a:avLst/>
              </a:prstGeom>
            </p:spPr>
          </p:pic>
          <p:pic>
            <p:nvPicPr>
              <p:cNvPr id="15" name="Picture 14" descr="A blue atom symbol with a black background&#10;&#10;AI-generated content may be incorrect.">
                <a:extLst>
                  <a:ext uri="{FF2B5EF4-FFF2-40B4-BE49-F238E27FC236}">
                    <a16:creationId xmlns:a16="http://schemas.microsoft.com/office/drawing/2014/main" id="{251CFB9C-3B17-F9D7-58ED-C32928336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52376">
                <a:off x="5933361" y="2353379"/>
                <a:ext cx="1214435" cy="1093918"/>
              </a:xfrm>
              <a:prstGeom prst="rect">
                <a:avLst/>
              </a:prstGeom>
            </p:spPr>
          </p:pic>
        </p:grpSp>
      </p:grpSp>
      <p:pic>
        <p:nvPicPr>
          <p:cNvPr id="16" name="Picture 15" descr="NET Core / Univio">
            <a:extLst>
              <a:ext uri="{FF2B5EF4-FFF2-40B4-BE49-F238E27FC236}">
                <a16:creationId xmlns:a16="http://schemas.microsoft.com/office/drawing/2014/main" id="{7E6D36B3-CCF1-05A4-70F5-FEF1B4182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501" y="1865548"/>
            <a:ext cx="21621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214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C3F69E63-6A6E-B0A6-767B-F35CA93E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13F213B5-2707-92F2-98A1-F05D335459B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740B4B45-D404-31F5-380C-E12B5033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797D7F60-63C5-8A1A-4BB1-91161A9B3F7E}"/>
              </a:ext>
            </a:extLst>
          </p:cNvPr>
          <p:cNvSpPr txBox="1"/>
          <p:nvPr/>
        </p:nvSpPr>
        <p:spPr>
          <a:xfrm>
            <a:off x="173933" y="48101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13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16E21F-9ACE-2421-940F-6932045B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33" y="2568962"/>
            <a:ext cx="2092537" cy="1198951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D4314F-D757-44D5-122A-88309406E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470" y="1389180"/>
            <a:ext cx="2334519" cy="1330924"/>
          </a:xfrm>
          <a:prstGeom prst="rect">
            <a:avLst/>
          </a:prstGeom>
        </p:spPr>
      </p:pic>
      <p:pic>
        <p:nvPicPr>
          <p:cNvPr id="16" name="Picture 15" descr="A screenshot of a chat&#10;&#10;AI-generated content may be incorrect.">
            <a:extLst>
              <a:ext uri="{FF2B5EF4-FFF2-40B4-BE49-F238E27FC236}">
                <a16:creationId xmlns:a16="http://schemas.microsoft.com/office/drawing/2014/main" id="{8C5D715D-0BD9-A2F8-A544-711BCE575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481" y="2735075"/>
            <a:ext cx="2334519" cy="1152932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658D61-6BA5-747A-2D48-5E2CC2A0A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75" y="3755799"/>
            <a:ext cx="2247880" cy="1289553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C1193E-510F-A6B7-47DE-E45C93549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3109" y="3739671"/>
            <a:ext cx="2247880" cy="1305681"/>
          </a:xfrm>
          <a:prstGeom prst="rect">
            <a:avLst/>
          </a:prstGeom>
        </p:spPr>
      </p:pic>
      <p:sp>
        <p:nvSpPr>
          <p:cNvPr id="9" name="Google Shape;711;p28">
            <a:extLst>
              <a:ext uri="{FF2B5EF4-FFF2-40B4-BE49-F238E27FC236}">
                <a16:creationId xmlns:a16="http://schemas.microsoft.com/office/drawing/2014/main" id="{248861D4-00D3-78EE-97F6-9011F202E1FC}"/>
              </a:ext>
            </a:extLst>
          </p:cNvPr>
          <p:cNvSpPr txBox="1">
            <a:spLocks/>
          </p:cNvSpPr>
          <p:nvPr/>
        </p:nvSpPr>
        <p:spPr>
          <a:xfrm>
            <a:off x="953698" y="407633"/>
            <a:ext cx="6095835" cy="61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 noProof="0"/>
              <a:t>Protótipos</a:t>
            </a:r>
          </a:p>
        </p:txBody>
      </p:sp>
      <p:pic>
        <p:nvPicPr>
          <p:cNvPr id="11" name="Picture 10" descr="A map of a city&#10;&#10;AI-generated content may be incorrect.">
            <a:extLst>
              <a:ext uri="{FF2B5EF4-FFF2-40B4-BE49-F238E27FC236}">
                <a16:creationId xmlns:a16="http://schemas.microsoft.com/office/drawing/2014/main" id="{38ED3EE9-0063-F681-D8EC-8ABF33CDC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34" y="1401059"/>
            <a:ext cx="2092537" cy="1193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721AEC-EBA2-A862-7AA9-E6464A234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9408" y="1380580"/>
            <a:ext cx="2574860" cy="12554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D2958E-0276-46EA-73B2-E5FFBC28CC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1636" y="1380580"/>
            <a:ext cx="2465263" cy="12451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7B1274-5588-7D87-16CC-7314B89228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8626" y="2568962"/>
            <a:ext cx="2334520" cy="106806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BFB65F3-8468-D62E-D063-35A43F275C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1745" y="2568962"/>
            <a:ext cx="2038322" cy="10680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B235581-B89B-94EC-0470-CD773B4A40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68626" y="3637030"/>
            <a:ext cx="2038322" cy="110120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0B2BA48-03A4-B883-1DB4-72ECD179D7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8256" y="3626607"/>
            <a:ext cx="2269069" cy="1134776"/>
          </a:xfrm>
          <a:prstGeom prst="rect">
            <a:avLst/>
          </a:prstGeom>
        </p:spPr>
      </p:pic>
      <p:sp>
        <p:nvSpPr>
          <p:cNvPr id="14" name="Seta: Curvada para Baixo 13">
            <a:extLst>
              <a:ext uri="{FF2B5EF4-FFF2-40B4-BE49-F238E27FC236}">
                <a16:creationId xmlns:a16="http://schemas.microsoft.com/office/drawing/2014/main" id="{2CF14EC8-3843-9132-598E-534801FE8763}"/>
              </a:ext>
            </a:extLst>
          </p:cNvPr>
          <p:cNvSpPr/>
          <p:nvPr/>
        </p:nvSpPr>
        <p:spPr>
          <a:xfrm>
            <a:off x="4038726" y="602052"/>
            <a:ext cx="1640854" cy="570210"/>
          </a:xfrm>
          <a:prstGeom prst="curvedDownArrow">
            <a:avLst/>
          </a:prstGeom>
          <a:solidFill>
            <a:schemeClr val="accent3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56CE0-88D1-9312-1CFC-4D9A4F3AF361}"/>
              </a:ext>
            </a:extLst>
          </p:cNvPr>
          <p:cNvCxnSpPr/>
          <p:nvPr/>
        </p:nvCxnSpPr>
        <p:spPr>
          <a:xfrm flipH="1">
            <a:off x="4888142" y="1388423"/>
            <a:ext cx="14844" cy="3347356"/>
          </a:xfrm>
          <a:prstGeom prst="straightConnector1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8FCA5CA1-B447-A456-758E-E233031F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51690ABF-43E8-2027-5101-8F5C3576B31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9B0C9B32-FB0B-9459-06B5-72FB674A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C2D5AC45-945A-8C96-44B6-28C9D27FAE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3867814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noProof="0"/>
              <a:t>Usability Tests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5B6F6AF3-48B0-C2E0-67F2-473D3D29BBF3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14</a:t>
            </a: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1D7CB5BE-2D24-8EC6-8B84-1AADA68BE9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" y="938993"/>
            <a:ext cx="9140121" cy="379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Validar conceitos antes do desenvolvimento completo.</a:t>
            </a:r>
            <a:endParaRPr lang="pt-PT" noProof="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Questionários pós teste.</a:t>
            </a:r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/>
              <a:t>Pontuação SUS: 70%</a:t>
            </a:r>
          </a:p>
          <a:p>
            <a:pPr marL="1462405" lvl="1" indent="-285750" algn="just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600" noProof="0"/>
              <a:t>1ª </a:t>
            </a:r>
            <a:r>
              <a:rPr lang="pt-PT" sz="1600"/>
              <a:t>Fase</a:t>
            </a:r>
            <a:r>
              <a:rPr lang="pt-PT" sz="1600" noProof="0"/>
              <a:t>: </a:t>
            </a:r>
            <a:r>
              <a:rPr lang="pt-PT" sz="1600"/>
              <a:t>Protótipos</a:t>
            </a:r>
            <a:r>
              <a:rPr lang="pt-PT" sz="1600" noProof="0"/>
              <a:t> de Baixa Fidelidade</a:t>
            </a:r>
          </a:p>
          <a:p>
            <a:pPr marL="1919605" lvl="2" indent="-285750" algn="just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600" b="1" noProof="0"/>
              <a:t>5</a:t>
            </a:r>
            <a:r>
              <a:rPr lang="pt-PT" sz="1600" noProof="0"/>
              <a:t> Participantes</a:t>
            </a:r>
          </a:p>
          <a:p>
            <a:pPr marL="1462405" lvl="1" indent="-285750" algn="just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600"/>
              <a:t>2ªFase:  Implementação</a:t>
            </a:r>
          </a:p>
          <a:p>
            <a:pPr marL="1919605" lvl="2" indent="-285750" algn="just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pt-PT" sz="1600" b="1" noProof="0"/>
              <a:t>5</a:t>
            </a:r>
            <a:r>
              <a:rPr lang="pt-PT" sz="1600" noProof="0"/>
              <a:t> Participantes</a:t>
            </a:r>
          </a:p>
          <a:p>
            <a:pPr marL="1176655" lvl="1" indent="0" algn="just">
              <a:lnSpc>
                <a:spcPct val="150000"/>
              </a:lnSpc>
              <a:spcBef>
                <a:spcPts val="1600"/>
              </a:spcBef>
              <a:buNone/>
            </a:pPr>
            <a:endParaRPr lang="pt-PT" sz="1600" noProof="0"/>
          </a:p>
        </p:txBody>
      </p:sp>
      <p:pic>
        <p:nvPicPr>
          <p:cNvPr id="6146" name="Picture 2" descr="A group of people looking at papers&#10;&#10;AI-generated content may be incorrect.">
            <a:extLst>
              <a:ext uri="{FF2B5EF4-FFF2-40B4-BE49-F238E27FC236}">
                <a16:creationId xmlns:a16="http://schemas.microsoft.com/office/drawing/2014/main" id="{386D47F5-954A-2B9F-ABCA-5E2A51901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307" y="2217418"/>
            <a:ext cx="4095911" cy="2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36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7442451F-AA69-E541-1052-B742AB6D2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8EFC081E-7A18-613A-0B8C-4E1EF5D88479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5A4C85EB-5074-45D9-7D0D-641401C6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16C41527-29C6-ECB9-C11B-B6F61DDFB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3867814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noProof="0"/>
              <a:t>Usability Tests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ED362C98-60B0-B4FB-83C1-3043FC30223D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15</a:t>
            </a: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2391DFAF-A336-6A7D-AAF1-E08036C1B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281303" y="1628345"/>
            <a:ext cx="9140121" cy="3107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2400" b="1"/>
              <a:t>Objetivo </a:t>
            </a:r>
            <a:r>
              <a:rPr lang="pt-PT" sz="2400"/>
              <a:t>SUS:</a:t>
            </a:r>
            <a:r>
              <a:rPr lang="pt-PT" sz="2400" b="1"/>
              <a:t> 70%</a:t>
            </a:r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2400" b="1"/>
              <a:t>Resultado </a:t>
            </a:r>
            <a:r>
              <a:rPr lang="pt-PT" sz="2400"/>
              <a:t>final:</a:t>
            </a:r>
            <a:r>
              <a:rPr lang="pt-PT" sz="2400" b="1"/>
              <a:t> 77%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0EFF18-9475-3F92-11B0-0C0D62C03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505" y="1017989"/>
            <a:ext cx="3488641" cy="36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35C3BC3C-76AB-5D00-B234-3D8C25B1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93542348-C78F-6B8C-702E-16583F13AAF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6CD48989-66A2-7094-8415-FC2CBD89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C8753021-AAF3-81AE-A37A-49E457685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309" y="357981"/>
            <a:ext cx="5090180" cy="57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>
                <a:solidFill>
                  <a:schemeClr val="tx1"/>
                </a:solidFill>
              </a:rPr>
              <a:t>SPLASH</a:t>
            </a:r>
            <a:r>
              <a:rPr lang="pt-PT"/>
              <a:t> </a:t>
            </a:r>
            <a:endParaRPr lang="pt-PT" noProof="0"/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CB7B411B-06D7-C557-E28F-6D22726ABE03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16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6AB7D418-2262-00EB-5A1A-B46EB14930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5369" y="1084701"/>
            <a:ext cx="8033428" cy="3606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457200" algn="just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1600"/>
              <a:t>As necessidades identificadas por banhistas </a:t>
            </a:r>
            <a:r>
              <a:rPr lang="pt-PT" sz="1600" noProof="0"/>
              <a:t>ditaram o desenvolvimento de uma aplicação dedicada apenas aos banhistas. Esta é uma versão separada da aplicação para nadadores-salvadores com:</a:t>
            </a:r>
          </a:p>
          <a:p>
            <a:pPr marL="1462405" lvl="1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b="1" noProof="0"/>
              <a:t>Funcionalidades </a:t>
            </a:r>
            <a:r>
              <a:rPr lang="pt-PT" sz="1600" b="1"/>
              <a:t>simplificadas </a:t>
            </a:r>
            <a:r>
              <a:rPr lang="pt-PT" sz="1600" noProof="0"/>
              <a:t> para tornar o uso mais acessível e direto.</a:t>
            </a:r>
          </a:p>
          <a:p>
            <a:pPr marL="1462405" lvl="1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b="1"/>
              <a:t>Adere</a:t>
            </a:r>
            <a:r>
              <a:rPr lang="pt-PT" sz="1600" b="1" noProof="0"/>
              <a:t> melhor</a:t>
            </a:r>
            <a:r>
              <a:rPr lang="pt-PT" sz="1600" noProof="0"/>
              <a:t> aos objetivos e limitações deste tipo de utilizador.</a:t>
            </a:r>
          </a:p>
        </p:txBody>
      </p:sp>
      <p:sp>
        <p:nvSpPr>
          <p:cNvPr id="8" name="Google Shape;712;p28">
            <a:extLst>
              <a:ext uri="{FF2B5EF4-FFF2-40B4-BE49-F238E27FC236}">
                <a16:creationId xmlns:a16="http://schemas.microsoft.com/office/drawing/2014/main" id="{6FD0DCE1-1512-2A3A-0853-D57F58531C3F}"/>
              </a:ext>
            </a:extLst>
          </p:cNvPr>
          <p:cNvSpPr txBox="1">
            <a:spLocks/>
          </p:cNvSpPr>
          <p:nvPr/>
        </p:nvSpPr>
        <p:spPr>
          <a:xfrm>
            <a:off x="295369" y="543533"/>
            <a:ext cx="4553680" cy="9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1600" err="1"/>
              <a:t>Beachgoers</a:t>
            </a:r>
            <a:endParaRPr lang="pt-PT" sz="1600" noProof="0"/>
          </a:p>
          <a:p>
            <a:pPr indent="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  <a:buNone/>
            </a:pPr>
            <a:endParaRPr lang="pt-PT" sz="16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600" noProof="0"/>
          </a:p>
        </p:txBody>
      </p:sp>
    </p:spTree>
    <p:extLst>
      <p:ext uri="{BB962C8B-B14F-4D97-AF65-F5344CB8AC3E}">
        <p14:creationId xmlns:p14="http://schemas.microsoft.com/office/powerpoint/2010/main" val="9305500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5159F2ED-A90A-F8EE-6154-DE0D9FD7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0332230A-95BE-2CF2-5D64-A337197738D9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FA8473FB-797F-5558-7DF8-5B5553FD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8E2C56BD-E6BE-8BFE-AEF5-52A4511664BB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17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9FAA94DB-A550-DBF5-89DC-E326E4BA87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13587"/>
            <a:ext cx="8033428" cy="3606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800" noProof="0"/>
              <a:t>Protótipos</a:t>
            </a:r>
            <a:r>
              <a:rPr lang="pt-PT" sz="1600"/>
              <a:t>:</a:t>
            </a:r>
            <a:endParaRPr lang="pt-PT" sz="1800" noProof="0"/>
          </a:p>
        </p:txBody>
      </p:sp>
      <p:pic>
        <p:nvPicPr>
          <p:cNvPr id="7" name="Imagem 6" descr="Uma imagem com Telemóvel, captura de ecrã, Dispositivo móvel, Dispositivo de comunicação&#10;&#10;Os conteúdos gerados por IA poderão estar incorretos.">
            <a:extLst>
              <a:ext uri="{FF2B5EF4-FFF2-40B4-BE49-F238E27FC236}">
                <a16:creationId xmlns:a16="http://schemas.microsoft.com/office/drawing/2014/main" id="{9086EAA9-984A-ABA0-978E-BD42D094F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3" y="2777121"/>
            <a:ext cx="1111314" cy="1989157"/>
          </a:xfrm>
          <a:prstGeom prst="rect">
            <a:avLst/>
          </a:prstGeom>
        </p:spPr>
      </p:pic>
      <p:pic>
        <p:nvPicPr>
          <p:cNvPr id="12" name="Imagem 11" descr="Uma imagem com texto, captura de ecrã, Telemóvel, Dispositivo móvel&#10;&#10;Os conteúdos gerados por IA poderão estar incorretos.">
            <a:extLst>
              <a:ext uri="{FF2B5EF4-FFF2-40B4-BE49-F238E27FC236}">
                <a16:creationId xmlns:a16="http://schemas.microsoft.com/office/drawing/2014/main" id="{EA70A3E4-F735-0574-4ACA-7F9F7BAE1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03" y="1651640"/>
            <a:ext cx="1229286" cy="2087158"/>
          </a:xfrm>
          <a:prstGeom prst="rect">
            <a:avLst/>
          </a:prstGeom>
        </p:spPr>
      </p:pic>
      <p:pic>
        <p:nvPicPr>
          <p:cNvPr id="16" name="Imagem 15" descr="Uma imagem com captura de ecrã, Telemóvel, smartphone&#10;&#10;Os conteúdos gerados por IA poderão estar incorretos.">
            <a:extLst>
              <a:ext uri="{FF2B5EF4-FFF2-40B4-BE49-F238E27FC236}">
                <a16:creationId xmlns:a16="http://schemas.microsoft.com/office/drawing/2014/main" id="{27671171-7DA8-760F-3F87-5A04CAEC5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9690" y="2727768"/>
            <a:ext cx="1383906" cy="2248848"/>
          </a:xfrm>
          <a:prstGeom prst="rect">
            <a:avLst/>
          </a:prstGeom>
        </p:spPr>
      </p:pic>
      <p:pic>
        <p:nvPicPr>
          <p:cNvPr id="18" name="Imagem 17" descr="Uma imagem com texto, captura de ecrã, Telemóvel, Dispositivo móvel&#10;&#10;Os conteúdos gerados por IA poderão estar incorretos.">
            <a:extLst>
              <a:ext uri="{FF2B5EF4-FFF2-40B4-BE49-F238E27FC236}">
                <a16:creationId xmlns:a16="http://schemas.microsoft.com/office/drawing/2014/main" id="{4A20E7F8-6A1E-15DC-73E5-876AAEBFE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2" y="1472090"/>
            <a:ext cx="1196276" cy="1989156"/>
          </a:xfrm>
          <a:prstGeom prst="rect">
            <a:avLst/>
          </a:prstGeom>
        </p:spPr>
      </p:pic>
      <p:sp>
        <p:nvSpPr>
          <p:cNvPr id="3" name="Seta: Curvada para Baixo 2">
            <a:extLst>
              <a:ext uri="{FF2B5EF4-FFF2-40B4-BE49-F238E27FC236}">
                <a16:creationId xmlns:a16="http://schemas.microsoft.com/office/drawing/2014/main" id="{DF091E01-22EC-0468-11C0-C96056F59346}"/>
              </a:ext>
            </a:extLst>
          </p:cNvPr>
          <p:cNvSpPr/>
          <p:nvPr/>
        </p:nvSpPr>
        <p:spPr>
          <a:xfrm>
            <a:off x="3540661" y="535286"/>
            <a:ext cx="2329312" cy="729999"/>
          </a:xfrm>
          <a:prstGeom prst="curvedDownArrow">
            <a:avLst>
              <a:gd name="adj1" fmla="val 25000"/>
              <a:gd name="adj2" fmla="val 50000"/>
              <a:gd name="adj3" fmla="val 29045"/>
            </a:avLst>
          </a:prstGeom>
          <a:solidFill>
            <a:schemeClr val="accent3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0" name="Imagem 9" descr="Uma imagem com texto, captura de ecrã, mapa&#10;&#10;Os conteúdos gerados por IA poderão estar incorretos.">
            <a:extLst>
              <a:ext uri="{FF2B5EF4-FFF2-40B4-BE49-F238E27FC236}">
                <a16:creationId xmlns:a16="http://schemas.microsoft.com/office/drawing/2014/main" id="{AF636D6B-0CB5-E9B7-330E-7F8FDAD95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4307" y="1475894"/>
            <a:ext cx="1160198" cy="2171130"/>
          </a:xfrm>
          <a:prstGeom prst="rect">
            <a:avLst/>
          </a:prstGeom>
        </p:spPr>
      </p:pic>
      <p:pic>
        <p:nvPicPr>
          <p:cNvPr id="13" name="Imagem 12" descr="Uma imagem com texto, captura de ecrã, Tipo de letra, design&#10;&#10;Os conteúdos gerados por IA poderão estar incorretos.">
            <a:extLst>
              <a:ext uri="{FF2B5EF4-FFF2-40B4-BE49-F238E27FC236}">
                <a16:creationId xmlns:a16="http://schemas.microsoft.com/office/drawing/2014/main" id="{41FE1ABF-7636-1B88-5F8F-973245D05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8509" y="2778128"/>
            <a:ext cx="1160197" cy="2199426"/>
          </a:xfrm>
          <a:prstGeom prst="rect">
            <a:avLst/>
          </a:prstGeom>
        </p:spPr>
      </p:pic>
      <p:pic>
        <p:nvPicPr>
          <p:cNvPr id="15" name="Imagem 14" descr="Uma imagem com texto, captura de ecrã, disposição&#10;&#10;Os conteúdos gerados por IA poderão estar incorretos.">
            <a:extLst>
              <a:ext uri="{FF2B5EF4-FFF2-40B4-BE49-F238E27FC236}">
                <a16:creationId xmlns:a16="http://schemas.microsoft.com/office/drawing/2014/main" id="{21BADBDD-D6E5-1761-F2F6-3BA570455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6708" y="1593219"/>
            <a:ext cx="1160197" cy="2202033"/>
          </a:xfrm>
          <a:prstGeom prst="rect">
            <a:avLst/>
          </a:prstGeom>
        </p:spPr>
      </p:pic>
      <p:sp>
        <p:nvSpPr>
          <p:cNvPr id="17" name="Google Shape;711;p28">
            <a:extLst>
              <a:ext uri="{FF2B5EF4-FFF2-40B4-BE49-F238E27FC236}">
                <a16:creationId xmlns:a16="http://schemas.microsoft.com/office/drawing/2014/main" id="{0FA0E68E-CA80-AAD2-21D5-6A8C9B67ECA6}"/>
              </a:ext>
            </a:extLst>
          </p:cNvPr>
          <p:cNvSpPr txBox="1">
            <a:spLocks/>
          </p:cNvSpPr>
          <p:nvPr/>
        </p:nvSpPr>
        <p:spPr>
          <a:xfrm>
            <a:off x="719309" y="357981"/>
            <a:ext cx="5090180" cy="5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>
                <a:solidFill>
                  <a:schemeClr val="tx1"/>
                </a:solidFill>
              </a:rPr>
              <a:t>SPLASH</a:t>
            </a:r>
            <a:r>
              <a:rPr lang="pt-PT"/>
              <a:t> </a:t>
            </a:r>
          </a:p>
        </p:txBody>
      </p:sp>
      <p:sp>
        <p:nvSpPr>
          <p:cNvPr id="20" name="Google Shape;712;p28">
            <a:extLst>
              <a:ext uri="{FF2B5EF4-FFF2-40B4-BE49-F238E27FC236}">
                <a16:creationId xmlns:a16="http://schemas.microsoft.com/office/drawing/2014/main" id="{89C74CA2-1625-7525-1C6B-25FA2E5FC1AC}"/>
              </a:ext>
            </a:extLst>
          </p:cNvPr>
          <p:cNvSpPr txBox="1">
            <a:spLocks/>
          </p:cNvSpPr>
          <p:nvPr/>
        </p:nvSpPr>
        <p:spPr>
          <a:xfrm>
            <a:off x="295369" y="557794"/>
            <a:ext cx="45536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1600" err="1"/>
              <a:t>Beachgoers</a:t>
            </a:r>
            <a:endParaRPr lang="pt-PT" sz="1600" noProof="0"/>
          </a:p>
          <a:p>
            <a:pPr indent="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  <a:buNone/>
            </a:pPr>
            <a:endParaRPr lang="pt-PT" sz="16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600" noProof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E34717-7A19-7788-DDB7-A520A31F47B9}"/>
              </a:ext>
            </a:extLst>
          </p:cNvPr>
          <p:cNvCxnSpPr/>
          <p:nvPr/>
        </p:nvCxnSpPr>
        <p:spPr>
          <a:xfrm>
            <a:off x="4598576" y="1289008"/>
            <a:ext cx="14844" cy="3391888"/>
          </a:xfrm>
          <a:prstGeom prst="straightConnector1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794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07D7CE46-5046-7F46-6839-7BF69E90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3A3A6FBC-39E8-42DB-F457-20661BA7C72C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DC425A05-5328-A88D-51AB-23495C278C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6F3C52AF-706F-891B-FBB9-483A07E35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5251009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 err="1"/>
              <a:t>User</a:t>
            </a:r>
            <a:r>
              <a:rPr lang="pt-PT" noProof="0"/>
              <a:t> </a:t>
            </a:r>
            <a:r>
              <a:rPr lang="pt-PT" err="1"/>
              <a:t>stories</a:t>
            </a:r>
            <a:r>
              <a:rPr lang="pt-PT" noProof="0"/>
              <a:t> de foco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1107CBCC-D14D-0FB7-086D-B37EC25AF2D7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18</a:t>
            </a: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A5B27598-CA5C-4BBE-593A-8C438DDA8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0690" y="1168128"/>
            <a:ext cx="3380996" cy="1899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54000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1600"/>
              <a:t>“Como nadador-salvador supervisor, quero gerir equipas nos postos, verificar perigos (</a:t>
            </a:r>
            <a:r>
              <a:rPr lang="pt-PT" sz="1600" err="1"/>
              <a:t>hazards</a:t>
            </a:r>
            <a:r>
              <a:rPr lang="pt-PT" sz="1600"/>
              <a:t>) e meteorologia da praia.”</a:t>
            </a:r>
            <a:endParaRPr lang="pt-PT" sz="1600" noProof="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endParaRPr lang="pt-PT" sz="160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endParaRPr lang="pt-PT" sz="1600" noProof="0"/>
          </a:p>
          <a:p>
            <a:pPr marL="719455" indent="0" algn="just">
              <a:lnSpc>
                <a:spcPct val="150000"/>
              </a:lnSpc>
              <a:spcBef>
                <a:spcPts val="1600"/>
              </a:spcBef>
              <a:buNone/>
            </a:pPr>
            <a:endParaRPr lang="pt-PT" sz="1600" noProof="0"/>
          </a:p>
          <a:p>
            <a:pPr marL="719455" indent="0" algn="just">
              <a:lnSpc>
                <a:spcPct val="150000"/>
              </a:lnSpc>
              <a:spcBef>
                <a:spcPts val="1600"/>
              </a:spcBef>
              <a:buNone/>
            </a:pPr>
            <a:endParaRPr lang="pt-PT" sz="1600" noProof="0"/>
          </a:p>
        </p:txBody>
      </p:sp>
      <p:pic>
        <p:nvPicPr>
          <p:cNvPr id="3" name="Picture 2" descr="Uma imagem com Cara humana, pessoa, retrato, Barba humana&#10;&#10;Descrição gerada automaticamente">
            <a:extLst>
              <a:ext uri="{FF2B5EF4-FFF2-40B4-BE49-F238E27FC236}">
                <a16:creationId xmlns:a16="http://schemas.microsoft.com/office/drawing/2014/main" id="{BFD90638-A239-A871-F281-9DA4CEDF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4" y="3307725"/>
            <a:ext cx="1601666" cy="161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12;p28">
            <a:extLst>
              <a:ext uri="{FF2B5EF4-FFF2-40B4-BE49-F238E27FC236}">
                <a16:creationId xmlns:a16="http://schemas.microsoft.com/office/drawing/2014/main" id="{D9C6F49C-2746-1106-B0C5-C7F838F8A299}"/>
              </a:ext>
            </a:extLst>
          </p:cNvPr>
          <p:cNvSpPr txBox="1">
            <a:spLocks/>
          </p:cNvSpPr>
          <p:nvPr/>
        </p:nvSpPr>
        <p:spPr>
          <a:xfrm>
            <a:off x="178420" y="865737"/>
            <a:ext cx="4011310" cy="76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1600"/>
              <a:t>Nadador-Salvador Supervisor: </a:t>
            </a:r>
            <a:endParaRPr lang="pt-PT" sz="1600" noProof="0"/>
          </a:p>
        </p:txBody>
      </p:sp>
      <p:sp>
        <p:nvSpPr>
          <p:cNvPr id="9" name="Google Shape;712;p28">
            <a:extLst>
              <a:ext uri="{FF2B5EF4-FFF2-40B4-BE49-F238E27FC236}">
                <a16:creationId xmlns:a16="http://schemas.microsoft.com/office/drawing/2014/main" id="{7E7FCC00-EA4C-F9AE-8362-6CC4E7A140B8}"/>
              </a:ext>
            </a:extLst>
          </p:cNvPr>
          <p:cNvSpPr txBox="1">
            <a:spLocks/>
          </p:cNvSpPr>
          <p:nvPr/>
        </p:nvSpPr>
        <p:spPr>
          <a:xfrm>
            <a:off x="4572000" y="862706"/>
            <a:ext cx="4011310" cy="76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1600"/>
              <a:t>Banhista: </a:t>
            </a:r>
            <a:endParaRPr lang="pt-PT" sz="16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600" noProof="0"/>
          </a:p>
        </p:txBody>
      </p:sp>
      <p:sp>
        <p:nvSpPr>
          <p:cNvPr id="11" name="Google Shape;712;p28">
            <a:extLst>
              <a:ext uri="{FF2B5EF4-FFF2-40B4-BE49-F238E27FC236}">
                <a16:creationId xmlns:a16="http://schemas.microsoft.com/office/drawing/2014/main" id="{E3E9B2BA-D652-7C63-93A7-4D99021B8B0A}"/>
              </a:ext>
            </a:extLst>
          </p:cNvPr>
          <p:cNvSpPr txBox="1">
            <a:spLocks/>
          </p:cNvSpPr>
          <p:nvPr/>
        </p:nvSpPr>
        <p:spPr>
          <a:xfrm>
            <a:off x="4824689" y="1168128"/>
            <a:ext cx="3498884" cy="221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539750" algn="just">
              <a:lnSpc>
                <a:spcPct val="150000"/>
              </a:lnSpc>
              <a:spcBef>
                <a:spcPts val="1600"/>
              </a:spcBef>
              <a:buFont typeface="Source Sans Pro"/>
              <a:buNone/>
            </a:pPr>
            <a:r>
              <a:rPr lang="pt-PT" sz="1600"/>
              <a:t>"Como banhista, quero verificar as condições da praia, alertas de perigos e zonas vigiadas, para planear melhor a minha visita com segurança.“</a:t>
            </a:r>
            <a:endParaRPr lang="en-US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endParaRPr lang="pt-PT" sz="1600"/>
          </a:p>
          <a:p>
            <a:pPr marL="719455" indent="0" algn="just">
              <a:lnSpc>
                <a:spcPct val="150000"/>
              </a:lnSpc>
              <a:spcBef>
                <a:spcPts val="1600"/>
              </a:spcBef>
              <a:buFont typeface="Source Sans Pro"/>
              <a:buNone/>
            </a:pPr>
            <a:endParaRPr lang="pt-PT" sz="1600"/>
          </a:p>
          <a:p>
            <a:pPr marL="719455" indent="0" algn="just">
              <a:lnSpc>
                <a:spcPct val="150000"/>
              </a:lnSpc>
              <a:spcBef>
                <a:spcPts val="1600"/>
              </a:spcBef>
              <a:buFont typeface="Source Sans Pro"/>
              <a:buNone/>
            </a:pPr>
            <a:endParaRPr lang="pt-PT" sz="160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15B78A1B-FB2A-0B6F-22BC-D36B8C9D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480" y="3306421"/>
            <a:ext cx="1601666" cy="161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142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6B36B745-17A1-183D-35E1-34DE4BCA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F8429DED-AD8C-F96C-55CC-80257924BAC8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0787B1A4-292C-6E14-61D2-CD54A3E9B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4339922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Demo 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FEDC7165-0C42-09C7-D46E-0A544B165E85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19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grpSp>
        <p:nvGrpSpPr>
          <p:cNvPr id="11" name="Agrupar 1">
            <a:extLst>
              <a:ext uri="{FF2B5EF4-FFF2-40B4-BE49-F238E27FC236}">
                <a16:creationId xmlns:a16="http://schemas.microsoft.com/office/drawing/2014/main" id="{FA05E7D4-17F5-102E-0E61-F1447EA1262D}"/>
              </a:ext>
            </a:extLst>
          </p:cNvPr>
          <p:cNvGrpSpPr/>
          <p:nvPr/>
        </p:nvGrpSpPr>
        <p:grpSpPr>
          <a:xfrm>
            <a:off x="2727564" y="655841"/>
            <a:ext cx="3692918" cy="3693015"/>
            <a:chOff x="-162112" y="-158148"/>
            <a:chExt cx="4114800" cy="4024763"/>
          </a:xfrm>
        </p:grpSpPr>
        <p:pic>
          <p:nvPicPr>
            <p:cNvPr id="9" name="Picture 1" descr="A logo with a splash of water&#10;&#10;Description automatically generated">
              <a:extLst>
                <a:ext uri="{FF2B5EF4-FFF2-40B4-BE49-F238E27FC236}">
                  <a16:creationId xmlns:a16="http://schemas.microsoft.com/office/drawing/2014/main" id="{F5304886-9866-F1B9-7BAB-1303F5116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2357"/>
            <a:stretch/>
          </p:blipFill>
          <p:spPr>
            <a:xfrm>
              <a:off x="-162112" y="-158148"/>
              <a:ext cx="4114800" cy="2783361"/>
            </a:xfrm>
            <a:prstGeom prst="rect">
              <a:avLst/>
            </a:prstGeom>
          </p:spPr>
        </p:pic>
        <p:sp>
          <p:nvSpPr>
            <p:cNvPr id="10" name="CaixaDeTexto 3">
              <a:extLst>
                <a:ext uri="{FF2B5EF4-FFF2-40B4-BE49-F238E27FC236}">
                  <a16:creationId xmlns:a16="http://schemas.microsoft.com/office/drawing/2014/main" id="{6DDF92B6-E7DE-FD73-5A5D-BF908392C5F1}"/>
                </a:ext>
              </a:extLst>
            </p:cNvPr>
            <p:cNvSpPr txBox="1"/>
            <p:nvPr/>
          </p:nvSpPr>
          <p:spPr>
            <a:xfrm>
              <a:off x="31820" y="2767440"/>
              <a:ext cx="3726935" cy="1099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PT" sz="4800" b="1" noProof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rPr>
                <a:t>SPLASH</a:t>
              </a:r>
              <a:endParaRPr lang="pt-PT" sz="4800" b="1" noProof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41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LASH_30s">
            <a:hlinkClick r:id="" action="ppaction://media"/>
            <a:extLst>
              <a:ext uri="{FF2B5EF4-FFF2-40B4-BE49-F238E27FC236}">
                <a16:creationId xmlns:a16="http://schemas.microsoft.com/office/drawing/2014/main" id="{3A5C7DA0-9917-CBB8-F5AB-E65EE87215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6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9AFB6A5E-2302-2439-3E7D-F5147EB57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AD2065CB-A550-0141-4877-05332F7643AD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45532064-A538-D646-BAC7-A84B1B0A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4F1AF79C-2B20-24D5-BAD6-33CC9E500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5251009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Pulseira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60F4B4B4-88BD-00F4-B20A-91D342A0390A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23</a:t>
            </a:r>
          </a:p>
        </p:txBody>
      </p:sp>
      <p:pic>
        <p:nvPicPr>
          <p:cNvPr id="8" name="Picture 7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CAC4B4DC-0BEF-AD67-EECA-22062E8E1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66" y="773663"/>
            <a:ext cx="5083353" cy="3701144"/>
          </a:xfrm>
          <a:prstGeom prst="rect">
            <a:avLst/>
          </a:prstGeom>
        </p:spPr>
      </p:pic>
      <p:pic>
        <p:nvPicPr>
          <p:cNvPr id="3" name="Picture 2" descr="A circuit board with a small chip and a small battery&#10;&#10;AI-generated content may be incorrect.">
            <a:extLst>
              <a:ext uri="{FF2B5EF4-FFF2-40B4-BE49-F238E27FC236}">
                <a16:creationId xmlns:a16="http://schemas.microsoft.com/office/drawing/2014/main" id="{25EF0C98-9380-A411-7849-75A2E9578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472" y="1290727"/>
            <a:ext cx="1887641" cy="33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06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6C4DA763-155B-C753-F2E2-5D248EB2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8">
            <a:extLst>
              <a:ext uri="{FF2B5EF4-FFF2-40B4-BE49-F238E27FC236}">
                <a16:creationId xmlns:a16="http://schemas.microsoft.com/office/drawing/2014/main" id="{B1C56961-7651-C08D-629D-E23BBA2C1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2490" y="363311"/>
            <a:ext cx="7310803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>
                <a:solidFill>
                  <a:schemeClr val="tx1"/>
                </a:solidFill>
              </a:rPr>
              <a:t>Resultados Finais – Prova de Conceito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2" name="Google Shape;712;p28">
            <a:extLst>
              <a:ext uri="{FF2B5EF4-FFF2-40B4-BE49-F238E27FC236}">
                <a16:creationId xmlns:a16="http://schemas.microsoft.com/office/drawing/2014/main" id="{C29F0BC9-DBC5-21FC-0E0F-F0B583D662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81" y="1289895"/>
            <a:ext cx="5127468" cy="339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endParaRPr lang="pt-PT" sz="2000" noProof="0"/>
          </a:p>
          <a:p>
            <a:pPr lvl="1">
              <a:lnSpc>
                <a:spcPct val="150000"/>
              </a:lnSpc>
              <a:spcBef>
                <a:spcPts val="1600"/>
              </a:spcBef>
            </a:pPr>
            <a:endParaRPr lang="pt-PT" sz="1600" noProof="0"/>
          </a:p>
        </p:txBody>
      </p:sp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3A2C5F49-358D-2791-9B64-8DB7EC3CD760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ACF66447-3CBB-FDD4-1668-801DCF11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BDF22C1B-9B9B-1267-6812-F2331222D126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20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852E23-2A38-7309-B185-1A0256755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52" y="1071764"/>
            <a:ext cx="4071736" cy="4071736"/>
          </a:xfrm>
          <a:prstGeom prst="rect">
            <a:avLst/>
          </a:prstGeom>
        </p:spPr>
      </p:pic>
      <p:sp>
        <p:nvSpPr>
          <p:cNvPr id="3" name="Google Shape;712;p28">
            <a:extLst>
              <a:ext uri="{FF2B5EF4-FFF2-40B4-BE49-F238E27FC236}">
                <a16:creationId xmlns:a16="http://schemas.microsoft.com/office/drawing/2014/main" id="{F57F4ADC-5CA1-6D2A-8B2C-D985ABA40E4A}"/>
              </a:ext>
            </a:extLst>
          </p:cNvPr>
          <p:cNvSpPr txBox="1">
            <a:spLocks/>
          </p:cNvSpPr>
          <p:nvPr/>
        </p:nvSpPr>
        <p:spPr>
          <a:xfrm>
            <a:off x="134283" y="1188068"/>
            <a:ext cx="5127468" cy="339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2000"/>
              <a:t>Foi desenvolvida com sucesso a solução </a:t>
            </a:r>
            <a:r>
              <a:rPr lang="pt-PT" sz="2000">
                <a:solidFill>
                  <a:schemeClr val="tx1"/>
                </a:solidFill>
              </a:rPr>
              <a:t>SPLASH</a:t>
            </a:r>
            <a:r>
              <a:rPr lang="pt-PT" sz="2000"/>
              <a:t>  para gerir e coordenar equipas de nadadores-salvadores.</a:t>
            </a:r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2000"/>
              <a:t>Foi desenvolvida uma aplicação inicial móvel para Banhistas.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endParaRPr lang="pt-PT" sz="1600"/>
          </a:p>
        </p:txBody>
      </p:sp>
    </p:spTree>
    <p:extLst>
      <p:ext uri="{BB962C8B-B14F-4D97-AF65-F5344CB8AC3E}">
        <p14:creationId xmlns:p14="http://schemas.microsoft.com/office/powerpoint/2010/main" val="1774569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2239F689-E788-B5B1-43EE-A67118844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8">
            <a:extLst>
              <a:ext uri="{FF2B5EF4-FFF2-40B4-BE49-F238E27FC236}">
                <a16:creationId xmlns:a16="http://schemas.microsoft.com/office/drawing/2014/main" id="{0A64710A-F457-9F3C-7F80-DD00DD928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06" y="363311"/>
            <a:ext cx="4183943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>
                <a:solidFill>
                  <a:schemeClr val="tx1"/>
                </a:solidFill>
              </a:rPr>
              <a:t>Visão para o Futuro</a:t>
            </a:r>
            <a:endParaRPr lang="en-US"/>
          </a:p>
        </p:txBody>
      </p:sp>
      <p:sp>
        <p:nvSpPr>
          <p:cNvPr id="712" name="Google Shape;712;p28">
            <a:extLst>
              <a:ext uri="{FF2B5EF4-FFF2-40B4-BE49-F238E27FC236}">
                <a16:creationId xmlns:a16="http://schemas.microsoft.com/office/drawing/2014/main" id="{C7F5656E-4D9C-DEB2-4181-14C2F38CDA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062311"/>
            <a:ext cx="5490346" cy="339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05205" indent="-285750">
              <a:lnSpc>
                <a:spcPct val="150000"/>
              </a:lnSpc>
              <a:spcBef>
                <a:spcPts val="1600"/>
              </a:spcBef>
            </a:pPr>
            <a:r>
              <a:rPr lang="pt-PT" sz="2000" noProof="0"/>
              <a:t>Implementar sistema de comunicação por mensagens chat.</a:t>
            </a:r>
          </a:p>
          <a:p>
            <a:pPr marL="1005205" indent="-285750">
              <a:lnSpc>
                <a:spcPct val="150000"/>
              </a:lnSpc>
              <a:spcBef>
                <a:spcPts val="1600"/>
              </a:spcBef>
            </a:pPr>
            <a:r>
              <a:rPr lang="pt-PT" sz="2000"/>
              <a:t>Implementar sistema dedicado para nadadores-salvadores de campo.</a:t>
            </a:r>
            <a:endParaRPr lang="pt-PT" sz="2000" noProof="0"/>
          </a:p>
          <a:p>
            <a:pPr marL="1005205" indent="-285750">
              <a:lnSpc>
                <a:spcPct val="150000"/>
              </a:lnSpc>
              <a:spcBef>
                <a:spcPts val="1600"/>
              </a:spcBef>
            </a:pPr>
            <a:r>
              <a:rPr lang="pt-PT" sz="2000"/>
              <a:t>Aprofundar funcionalidades para Banhistas. </a:t>
            </a:r>
            <a:endParaRPr lang="pt-PT" sz="2000" noProof="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endParaRPr lang="pt-PT" sz="2000" noProof="0"/>
          </a:p>
          <a:p>
            <a:pPr lvl="1">
              <a:lnSpc>
                <a:spcPct val="150000"/>
              </a:lnSpc>
              <a:spcBef>
                <a:spcPts val="1600"/>
              </a:spcBef>
            </a:pPr>
            <a:endParaRPr lang="pt-PT" sz="1600"/>
          </a:p>
        </p:txBody>
      </p:sp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A3549479-B128-52A1-3C18-35CDC17C8D90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9847F8EF-4AE6-16CF-B6D9-C89F38FFD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83EB810B-7292-BCD3-3639-CB6182F979DF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21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3086" name="Picture 14" descr="Businessman Planning To Climb Up Staircase To Achieve Goal In Future  Illustration - Free Download Business Illustrations | IconScout">
            <a:extLst>
              <a:ext uri="{FF2B5EF4-FFF2-40B4-BE49-F238E27FC236}">
                <a16:creationId xmlns:a16="http://schemas.microsoft.com/office/drawing/2014/main" id="{29D71BBD-B378-1C67-EB68-16344CF9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08" y="1043317"/>
            <a:ext cx="3535208" cy="35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915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>
          <a:extLst>
            <a:ext uri="{FF2B5EF4-FFF2-40B4-BE49-F238E27FC236}">
              <a16:creationId xmlns:a16="http://schemas.microsoft.com/office/drawing/2014/main" id="{31DAB497-E50F-B307-10FC-40FE90AF9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5">
            <a:extLst>
              <a:ext uri="{FF2B5EF4-FFF2-40B4-BE49-F238E27FC236}">
                <a16:creationId xmlns:a16="http://schemas.microsoft.com/office/drawing/2014/main" id="{EF8829D1-F01B-5DB3-B7D0-ADEF81056EF0}"/>
              </a:ext>
            </a:extLst>
          </p:cNvPr>
          <p:cNvSpPr/>
          <p:nvPr/>
        </p:nvSpPr>
        <p:spPr>
          <a:xfrm>
            <a:off x="6688309" y="518492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38" name="Google Shape;638;p25">
            <a:extLst>
              <a:ext uri="{FF2B5EF4-FFF2-40B4-BE49-F238E27FC236}">
                <a16:creationId xmlns:a16="http://schemas.microsoft.com/office/drawing/2014/main" id="{E8DD9586-9EC9-6CC9-A24E-AF02A1A78F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7055" y="869352"/>
            <a:ext cx="4391413" cy="1701794"/>
          </a:xfrm>
          <a:prstGeom prst="roundRect">
            <a:avLst>
              <a:gd name="adj" fmla="val 9125"/>
            </a:avLst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000" b="1" noProof="0">
                <a:latin typeface="+mn-lt"/>
              </a:rPr>
              <a:t>O</a:t>
            </a:r>
            <a:r>
              <a:rPr lang="pt-PT" sz="5000" noProof="0">
                <a:latin typeface="+mn-lt"/>
              </a:rPr>
              <a:t>brigado</a:t>
            </a:r>
            <a:r>
              <a:rPr lang="pt-PT" sz="3200" noProof="0">
                <a:latin typeface="+mn-lt"/>
              </a:rPr>
              <a:t>!</a:t>
            </a:r>
            <a:endParaRPr lang="pt-PT" noProof="0">
              <a:latin typeface="+mn-lt"/>
            </a:endParaRPr>
          </a:p>
        </p:txBody>
      </p:sp>
      <p:sp>
        <p:nvSpPr>
          <p:cNvPr id="639" name="Google Shape;639;p25">
            <a:extLst>
              <a:ext uri="{FF2B5EF4-FFF2-40B4-BE49-F238E27FC236}">
                <a16:creationId xmlns:a16="http://schemas.microsoft.com/office/drawing/2014/main" id="{86AC5376-7F7E-B046-365A-B0EDDAEEE176}"/>
              </a:ext>
            </a:extLst>
          </p:cNvPr>
          <p:cNvSpPr/>
          <p:nvPr/>
        </p:nvSpPr>
        <p:spPr>
          <a:xfrm rot="10800000">
            <a:off x="1050382" y="4316934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654" name="Google Shape;654;p25">
            <a:extLst>
              <a:ext uri="{FF2B5EF4-FFF2-40B4-BE49-F238E27FC236}">
                <a16:creationId xmlns:a16="http://schemas.microsoft.com/office/drawing/2014/main" id="{56FE32C5-2777-F7E4-C57E-1DF9253431AB}"/>
              </a:ext>
            </a:extLst>
          </p:cNvPr>
          <p:cNvGrpSpPr/>
          <p:nvPr/>
        </p:nvGrpSpPr>
        <p:grpSpPr>
          <a:xfrm>
            <a:off x="433316" y="2716934"/>
            <a:ext cx="563571" cy="297433"/>
            <a:chOff x="-161750" y="388625"/>
            <a:chExt cx="212500" cy="112150"/>
          </a:xfrm>
        </p:grpSpPr>
        <p:sp>
          <p:nvSpPr>
            <p:cNvPr id="655" name="Google Shape;655;p25">
              <a:extLst>
                <a:ext uri="{FF2B5EF4-FFF2-40B4-BE49-F238E27FC236}">
                  <a16:creationId xmlns:a16="http://schemas.microsoft.com/office/drawing/2014/main" id="{EA8E2678-DE4A-BCE7-0D4C-5837074CE955}"/>
                </a:ext>
              </a:extLst>
            </p:cNvPr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6" name="Google Shape;656;p25">
              <a:extLst>
                <a:ext uri="{FF2B5EF4-FFF2-40B4-BE49-F238E27FC236}">
                  <a16:creationId xmlns:a16="http://schemas.microsoft.com/office/drawing/2014/main" id="{EAF6F3EC-80D6-ED37-72CA-3284036D804B}"/>
                </a:ext>
              </a:extLst>
            </p:cNvPr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7" name="Google Shape;657;p25">
              <a:extLst>
                <a:ext uri="{FF2B5EF4-FFF2-40B4-BE49-F238E27FC236}">
                  <a16:creationId xmlns:a16="http://schemas.microsoft.com/office/drawing/2014/main" id="{9A653B1A-AABC-383F-1FF0-052E3B797CE0}"/>
                </a:ext>
              </a:extLst>
            </p:cNvPr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8" name="Google Shape;658;p25">
              <a:extLst>
                <a:ext uri="{FF2B5EF4-FFF2-40B4-BE49-F238E27FC236}">
                  <a16:creationId xmlns:a16="http://schemas.microsoft.com/office/drawing/2014/main" id="{2E1E1FFE-3BB5-857F-FE94-16E6EF5C8011}"/>
                </a:ext>
              </a:extLst>
            </p:cNvPr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9" name="Google Shape;659;p25">
              <a:extLst>
                <a:ext uri="{FF2B5EF4-FFF2-40B4-BE49-F238E27FC236}">
                  <a16:creationId xmlns:a16="http://schemas.microsoft.com/office/drawing/2014/main" id="{C95992B3-3A9A-32F1-FA20-E52FCC014418}"/>
                </a:ext>
              </a:extLst>
            </p:cNvPr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0" name="Google Shape;660;p25">
              <a:extLst>
                <a:ext uri="{FF2B5EF4-FFF2-40B4-BE49-F238E27FC236}">
                  <a16:creationId xmlns:a16="http://schemas.microsoft.com/office/drawing/2014/main" id="{FED48937-8B36-622D-3A5A-9FBEA877D419}"/>
                </a:ext>
              </a:extLst>
            </p:cNvPr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1" name="Google Shape;661;p25">
              <a:extLst>
                <a:ext uri="{FF2B5EF4-FFF2-40B4-BE49-F238E27FC236}">
                  <a16:creationId xmlns:a16="http://schemas.microsoft.com/office/drawing/2014/main" id="{423348C2-0E52-731C-A130-22F4419776B7}"/>
                </a:ext>
              </a:extLst>
            </p:cNvPr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2" name="Google Shape;662;p25">
              <a:extLst>
                <a:ext uri="{FF2B5EF4-FFF2-40B4-BE49-F238E27FC236}">
                  <a16:creationId xmlns:a16="http://schemas.microsoft.com/office/drawing/2014/main" id="{3BA5CD34-A4AB-83B0-4CF5-3DBE7CF7D7E9}"/>
                </a:ext>
              </a:extLst>
            </p:cNvPr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3" name="Google Shape;663;p25">
              <a:extLst>
                <a:ext uri="{FF2B5EF4-FFF2-40B4-BE49-F238E27FC236}">
                  <a16:creationId xmlns:a16="http://schemas.microsoft.com/office/drawing/2014/main" id="{FC32744D-AACF-F6B2-5066-45DC444E6A26}"/>
                </a:ext>
              </a:extLst>
            </p:cNvPr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4" name="Google Shape;664;p25">
              <a:extLst>
                <a:ext uri="{FF2B5EF4-FFF2-40B4-BE49-F238E27FC236}">
                  <a16:creationId xmlns:a16="http://schemas.microsoft.com/office/drawing/2014/main" id="{D0B8F4C7-F3DD-1E2D-C4E7-30741904863E}"/>
                </a:ext>
              </a:extLst>
            </p:cNvPr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5" name="Google Shape;665;p25">
              <a:extLst>
                <a:ext uri="{FF2B5EF4-FFF2-40B4-BE49-F238E27FC236}">
                  <a16:creationId xmlns:a16="http://schemas.microsoft.com/office/drawing/2014/main" id="{A827F03F-6EBB-DAE4-CA14-83E7C7171FA5}"/>
                </a:ext>
              </a:extLst>
            </p:cNvPr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6" name="Google Shape;666;p25">
              <a:extLst>
                <a:ext uri="{FF2B5EF4-FFF2-40B4-BE49-F238E27FC236}">
                  <a16:creationId xmlns:a16="http://schemas.microsoft.com/office/drawing/2014/main" id="{E97F1C63-05A3-384E-5F2A-29AC4A4E1DC4}"/>
                </a:ext>
              </a:extLst>
            </p:cNvPr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7" name="Google Shape;667;p25">
              <a:extLst>
                <a:ext uri="{FF2B5EF4-FFF2-40B4-BE49-F238E27FC236}">
                  <a16:creationId xmlns:a16="http://schemas.microsoft.com/office/drawing/2014/main" id="{29FED726-0BF9-507B-80DB-1D4312F30882}"/>
                </a:ext>
              </a:extLst>
            </p:cNvPr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8" name="Google Shape;668;p25">
              <a:extLst>
                <a:ext uri="{FF2B5EF4-FFF2-40B4-BE49-F238E27FC236}">
                  <a16:creationId xmlns:a16="http://schemas.microsoft.com/office/drawing/2014/main" id="{0DD02120-881E-01D3-0D36-F9861664CBD3}"/>
                </a:ext>
              </a:extLst>
            </p:cNvPr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9" name="Google Shape;669;p25">
              <a:extLst>
                <a:ext uri="{FF2B5EF4-FFF2-40B4-BE49-F238E27FC236}">
                  <a16:creationId xmlns:a16="http://schemas.microsoft.com/office/drawing/2014/main" id="{4E587D27-F392-6F52-6933-81529CE307EC}"/>
                </a:ext>
              </a:extLst>
            </p:cNvPr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</p:grpSp>
      <p:sp>
        <p:nvSpPr>
          <p:cNvPr id="671" name="Google Shape;671;p25">
            <a:extLst>
              <a:ext uri="{FF2B5EF4-FFF2-40B4-BE49-F238E27FC236}">
                <a16:creationId xmlns:a16="http://schemas.microsoft.com/office/drawing/2014/main" id="{CF35D758-A630-6149-214E-B100C2627A58}"/>
              </a:ext>
            </a:extLst>
          </p:cNvPr>
          <p:cNvSpPr/>
          <p:nvPr/>
        </p:nvSpPr>
        <p:spPr>
          <a:xfrm>
            <a:off x="3624575" y="4259013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2" name="Google Shape;672;p25">
            <a:extLst>
              <a:ext uri="{FF2B5EF4-FFF2-40B4-BE49-F238E27FC236}">
                <a16:creationId xmlns:a16="http://schemas.microsoft.com/office/drawing/2014/main" id="{B34E5252-96BB-96A0-823B-5D1CDA317142}"/>
              </a:ext>
            </a:extLst>
          </p:cNvPr>
          <p:cNvSpPr/>
          <p:nvPr/>
        </p:nvSpPr>
        <p:spPr>
          <a:xfrm>
            <a:off x="938975" y="16598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3" name="Google Shape;673;p25">
            <a:extLst>
              <a:ext uri="{FF2B5EF4-FFF2-40B4-BE49-F238E27FC236}">
                <a16:creationId xmlns:a16="http://schemas.microsoft.com/office/drawing/2014/main" id="{2376F396-5650-93E8-511A-8617E44A5B40}"/>
              </a:ext>
            </a:extLst>
          </p:cNvPr>
          <p:cNvSpPr/>
          <p:nvPr/>
        </p:nvSpPr>
        <p:spPr>
          <a:xfrm>
            <a:off x="5502700" y="103705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4075BF9-85C7-AC3D-9FC7-8EF13923C0E1}"/>
              </a:ext>
            </a:extLst>
          </p:cNvPr>
          <p:cNvGrpSpPr/>
          <p:nvPr/>
        </p:nvGrpSpPr>
        <p:grpSpPr>
          <a:xfrm>
            <a:off x="5252976" y="655841"/>
            <a:ext cx="3692918" cy="3693015"/>
            <a:chOff x="-162112" y="-158148"/>
            <a:chExt cx="4114800" cy="4024763"/>
          </a:xfrm>
        </p:grpSpPr>
        <p:pic>
          <p:nvPicPr>
            <p:cNvPr id="3" name="Picture 1" descr="A logo with a splash of water&#10;&#10;Description automatically generated">
              <a:extLst>
                <a:ext uri="{FF2B5EF4-FFF2-40B4-BE49-F238E27FC236}">
                  <a16:creationId xmlns:a16="http://schemas.microsoft.com/office/drawing/2014/main" id="{071F1157-63E9-5AC5-7722-517BA04F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2357"/>
            <a:stretch/>
          </p:blipFill>
          <p:spPr>
            <a:xfrm>
              <a:off x="-162112" y="-158148"/>
              <a:ext cx="4114800" cy="2783361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F2C1D4A-27E4-FA9D-1414-CDC8693BB21C}"/>
                </a:ext>
              </a:extLst>
            </p:cNvPr>
            <p:cNvSpPr txBox="1"/>
            <p:nvPr/>
          </p:nvSpPr>
          <p:spPr>
            <a:xfrm>
              <a:off x="31820" y="2767440"/>
              <a:ext cx="3726935" cy="1099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PT" sz="4800" b="1" noProof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rPr>
                <a:t>SPLASH</a:t>
              </a:r>
              <a:endParaRPr lang="pt-PT" sz="4800" b="1" noProof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FBAF8C-9CCE-1D04-4882-90CB96F1DCE6}"/>
              </a:ext>
            </a:extLst>
          </p:cNvPr>
          <p:cNvSpPr txBox="1"/>
          <p:nvPr/>
        </p:nvSpPr>
        <p:spPr>
          <a:xfrm>
            <a:off x="7446766" y="21756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noProof="0">
                <a:solidFill>
                  <a:schemeClr val="tx1"/>
                </a:solidFill>
              </a:rPr>
              <a:t>PECI 2024/2025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60D8D9-1F35-C592-6402-3E7BCE55C6F9}"/>
              </a:ext>
            </a:extLst>
          </p:cNvPr>
          <p:cNvSpPr txBox="1"/>
          <p:nvPr/>
        </p:nvSpPr>
        <p:spPr>
          <a:xfrm>
            <a:off x="773657" y="2877389"/>
            <a:ext cx="4572000" cy="146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89"/>
              </a:lnSpc>
            </a:pPr>
            <a:r>
              <a:rPr lang="pt-PT" sz="1400"/>
              <a:t>Especial agradecimento aos nossos </a:t>
            </a:r>
            <a:r>
              <a:rPr lang="pt-PT"/>
              <a:t>Orientadores:</a:t>
            </a:r>
          </a:p>
          <a:p>
            <a:pPr algn="ctr">
              <a:lnSpc>
                <a:spcPts val="1789"/>
              </a:lnSpc>
            </a:pPr>
            <a:endParaRPr lang="pt-PT"/>
          </a:p>
          <a:p>
            <a:pPr marL="285750" indent="-285750">
              <a:lnSpc>
                <a:spcPts val="1789"/>
              </a:lnSpc>
              <a:buFont typeface="Arial" panose="020B0604020202020204" pitchFamily="34" charset="0"/>
              <a:buChar char="•"/>
            </a:pPr>
            <a:r>
              <a:rPr lang="pt-PT" b="1"/>
              <a:t>Prof. Samuel de Sousa Silva</a:t>
            </a:r>
          </a:p>
          <a:p>
            <a:pPr marL="285750" indent="-285750">
              <a:lnSpc>
                <a:spcPts val="1789"/>
              </a:lnSpc>
              <a:buFont typeface="Arial" panose="020B0604020202020204" pitchFamily="34" charset="0"/>
              <a:buChar char="•"/>
            </a:pPr>
            <a:r>
              <a:rPr lang="pt-PT" b="1"/>
              <a:t>Prof. Bernardo Marques</a:t>
            </a:r>
          </a:p>
          <a:p>
            <a:pPr algn="ctr">
              <a:lnSpc>
                <a:spcPts val="1789"/>
              </a:lnSpc>
            </a:pPr>
            <a:r>
              <a:rPr lang="pt-PT" b="1"/>
              <a:t> </a:t>
            </a:r>
          </a:p>
          <a:p>
            <a:pPr algn="ctr">
              <a:lnSpc>
                <a:spcPts val="1789"/>
              </a:lnSpc>
            </a:pPr>
            <a:r>
              <a:rPr lang="pt-PT"/>
              <a:t>e ao nosso colega de Mestrado </a:t>
            </a:r>
            <a:r>
              <a:rPr lang="pt-PT" b="1"/>
              <a:t>Daniel Ferreira.</a:t>
            </a:r>
            <a:endParaRPr lang="pt-PT" sz="1100" b="1" noProof="0"/>
          </a:p>
        </p:txBody>
      </p:sp>
    </p:spTree>
    <p:extLst>
      <p:ext uri="{BB962C8B-B14F-4D97-AF65-F5344CB8AC3E}">
        <p14:creationId xmlns:p14="http://schemas.microsoft.com/office/powerpoint/2010/main" val="4174180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0">
          <a:extLst>
            <a:ext uri="{FF2B5EF4-FFF2-40B4-BE49-F238E27FC236}">
              <a16:creationId xmlns:a16="http://schemas.microsoft.com/office/drawing/2014/main" id="{8CC94BE1-1BD1-5EBB-0E48-177FD2D4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640999A7-E8CC-FC9B-5EEA-016E4C9879B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663E0532-426B-A070-08BB-A925FF6B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E8BA170D-A8CE-3636-4A75-D15F92A39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5996444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 err="1"/>
              <a:t>Hierarquical</a:t>
            </a:r>
            <a:r>
              <a:rPr lang="pt-PT" noProof="0"/>
              <a:t> </a:t>
            </a:r>
            <a:r>
              <a:rPr lang="pt-PT" noProof="0" err="1"/>
              <a:t>Task</a:t>
            </a:r>
            <a:r>
              <a:rPr lang="pt-PT" noProof="0"/>
              <a:t> </a:t>
            </a:r>
            <a:r>
              <a:rPr lang="pt-PT" noProof="0" err="1"/>
              <a:t>Analysis</a:t>
            </a:r>
            <a:r>
              <a:rPr lang="pt-PT" noProof="0"/>
              <a:t> 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D398CDE0-AAE7-1F87-CFD9-58BFB5EA1063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24</a:t>
            </a:r>
          </a:p>
        </p:txBody>
      </p:sp>
      <p:pic>
        <p:nvPicPr>
          <p:cNvPr id="3" name="Picture 2" descr="A diagram of a work flow&#10;&#10;AI-generated content may be incorrect.">
            <a:extLst>
              <a:ext uri="{FF2B5EF4-FFF2-40B4-BE49-F238E27FC236}">
                <a16:creationId xmlns:a16="http://schemas.microsoft.com/office/drawing/2014/main" id="{F374025F-F583-AEEB-2AF5-2A6F9D5CB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67" y="1121672"/>
            <a:ext cx="6698974" cy="37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90122816-99B1-AB16-F29D-958849A3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8">
            <a:extLst>
              <a:ext uri="{FF2B5EF4-FFF2-40B4-BE49-F238E27FC236}">
                <a16:creationId xmlns:a16="http://schemas.microsoft.com/office/drawing/2014/main" id="{68D9F531-2CD9-77FB-8F9F-42E24C1A0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1892" y="1069222"/>
            <a:ext cx="4335492" cy="339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2000" noProof="0"/>
              <a:t> O SPLASH é uma </a:t>
            </a:r>
            <a:r>
              <a:rPr lang="pt-PT" sz="2000" b="1" noProof="0"/>
              <a:t>aplicação web</a:t>
            </a:r>
            <a:r>
              <a:rPr lang="pt-PT" sz="2000" noProof="0"/>
              <a:t> criada para </a:t>
            </a:r>
            <a:r>
              <a:rPr lang="pt-PT" sz="2000" b="1" noProof="0"/>
              <a:t>auxiliar</a:t>
            </a:r>
            <a:r>
              <a:rPr lang="pt-PT" sz="2000" noProof="0"/>
              <a:t> nadadores-salvadores</a:t>
            </a:r>
            <a:r>
              <a:rPr lang="pt-PT" sz="2000"/>
              <a:t>.</a:t>
            </a:r>
          </a:p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2000" b="1"/>
              <a:t>Que dificuldades enfrentam os nadadores-salvadores?</a:t>
            </a:r>
            <a:endParaRPr lang="pt-PT" sz="2000" b="1" noProof="0"/>
          </a:p>
          <a:p>
            <a:pPr marL="800100" indent="-342900">
              <a:lnSpc>
                <a:spcPct val="150000"/>
              </a:lnSpc>
              <a:spcBef>
                <a:spcPts val="1600"/>
              </a:spcBef>
            </a:pPr>
            <a:endParaRPr lang="pt-PT" sz="2000" noProof="0"/>
          </a:p>
          <a:p>
            <a:pPr marL="800100" indent="-342900">
              <a:lnSpc>
                <a:spcPct val="150000"/>
              </a:lnSpc>
              <a:spcBef>
                <a:spcPts val="1600"/>
              </a:spcBef>
            </a:pPr>
            <a:endParaRPr lang="pt-PT" sz="2000"/>
          </a:p>
        </p:txBody>
      </p:sp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D5E26700-CBCE-C183-5E85-6E2C5662E4F7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F223DBCF-0FAF-B087-7777-1D6E19C9170E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latin typeface="+mn-lt"/>
                <a:ea typeface="Source Sans Pro"/>
              </a:rPr>
              <a:t>3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4" name="Imagem 4" descr="A person wearing sunglasses and a red shirt and a cap holding a life preserver&#10;&#10;AI-generated content may be incorrect.">
            <a:extLst>
              <a:ext uri="{FF2B5EF4-FFF2-40B4-BE49-F238E27FC236}">
                <a16:creationId xmlns:a16="http://schemas.microsoft.com/office/drawing/2014/main" id="{7CE97D55-14FF-03F8-99FC-9598AE98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55" y="374073"/>
            <a:ext cx="4798357" cy="4769427"/>
          </a:xfrm>
          <a:prstGeom prst="rect">
            <a:avLst/>
          </a:prstGeom>
        </p:spPr>
      </p:pic>
      <p:sp>
        <p:nvSpPr>
          <p:cNvPr id="7" name="CaixaDeTexto 3">
            <a:extLst>
              <a:ext uri="{FF2B5EF4-FFF2-40B4-BE49-F238E27FC236}">
                <a16:creationId xmlns:a16="http://schemas.microsoft.com/office/drawing/2014/main" id="{78F28A07-1003-FFEC-C253-E033F26A5374}"/>
              </a:ext>
            </a:extLst>
          </p:cNvPr>
          <p:cNvSpPr txBox="1"/>
          <p:nvPr/>
        </p:nvSpPr>
        <p:spPr>
          <a:xfrm>
            <a:off x="1448791" y="230431"/>
            <a:ext cx="3344820" cy="10085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4800" b="1" noProof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SPLASH</a:t>
            </a:r>
            <a:endParaRPr lang="pt-PT" sz="4800" b="1" noProof="0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Picture 9" descr="A logo with a splash of water&#10;&#10;Description automatically generated">
            <a:extLst>
              <a:ext uri="{FF2B5EF4-FFF2-40B4-BE49-F238E27FC236}">
                <a16:creationId xmlns:a16="http://schemas.microsoft.com/office/drawing/2014/main" id="{1827AB55-1E44-FB97-DB99-E4156B80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697100" y="-17863"/>
            <a:ext cx="1640854" cy="11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71883720-D298-9A65-AB4C-A963B902C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8">
            <a:extLst>
              <a:ext uri="{FF2B5EF4-FFF2-40B4-BE49-F238E27FC236}">
                <a16:creationId xmlns:a16="http://schemas.microsoft.com/office/drawing/2014/main" id="{C015454E-B576-9122-A4C6-BB3CCFC0B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06" y="363311"/>
            <a:ext cx="6334058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>
                <a:solidFill>
                  <a:schemeClr val="tx1"/>
                </a:solidFill>
              </a:rPr>
              <a:t>Questionário Estratégico</a:t>
            </a:r>
          </a:p>
        </p:txBody>
      </p:sp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B3AE0890-228C-666E-95CB-48BFCEF1FD54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1C17FCFA-5780-F789-E2CF-22D83955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FA14397C-DAFF-333F-33E5-427EC8CD40C4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4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9" name="Imagem 8" descr="Uma imagem com texto, captura de ecrã, Tipo de letra, logótipo&#10;&#10;Os conteúdos gerados por IA poderão estar incorretos.">
            <a:extLst>
              <a:ext uri="{FF2B5EF4-FFF2-40B4-BE49-F238E27FC236}">
                <a16:creationId xmlns:a16="http://schemas.microsoft.com/office/drawing/2014/main" id="{FBC8213F-ED4D-402A-8F6A-6EE5A327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5499"/>
            <a:ext cx="5086983" cy="3734690"/>
          </a:xfrm>
          <a:prstGeom prst="rect">
            <a:avLst/>
          </a:prstGeom>
        </p:spPr>
      </p:pic>
      <p:pic>
        <p:nvPicPr>
          <p:cNvPr id="1028" name="Picture 4" descr="Lifeguard - Free user icons">
            <a:extLst>
              <a:ext uri="{FF2B5EF4-FFF2-40B4-BE49-F238E27FC236}">
                <a16:creationId xmlns:a16="http://schemas.microsoft.com/office/drawing/2014/main" id="{B6BF6873-86C2-50B9-ECF2-57042B42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07" y="2081011"/>
            <a:ext cx="2381714" cy="23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2;p28">
            <a:extLst>
              <a:ext uri="{FF2B5EF4-FFF2-40B4-BE49-F238E27FC236}">
                <a16:creationId xmlns:a16="http://schemas.microsoft.com/office/drawing/2014/main" id="{D55FFBAB-DAF3-6F12-3670-A495327032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17117" y="1361808"/>
            <a:ext cx="2806456" cy="835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2000" b="1" noProof="0"/>
              <a:t>357 Participantes</a:t>
            </a:r>
          </a:p>
        </p:txBody>
      </p:sp>
    </p:spTree>
    <p:extLst>
      <p:ext uri="{BB962C8B-B14F-4D97-AF65-F5344CB8AC3E}">
        <p14:creationId xmlns:p14="http://schemas.microsoft.com/office/powerpoint/2010/main" val="324681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0A73A237-C5C1-B3F0-4DB8-9FB8CDB8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texto, captura de ecrã, Tipo de letra, número&#10;&#10;Os conteúdos gerados por IA poderão estar incorretos.">
            <a:extLst>
              <a:ext uri="{FF2B5EF4-FFF2-40B4-BE49-F238E27FC236}">
                <a16:creationId xmlns:a16="http://schemas.microsoft.com/office/drawing/2014/main" id="{304A37E2-E7A6-B9A2-B741-3A0EAA67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5862"/>
            <a:ext cx="4821382" cy="2402838"/>
          </a:xfrm>
          <a:prstGeom prst="rect">
            <a:avLst/>
          </a:prstGeom>
        </p:spPr>
      </p:pic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28168E65-04BE-12AA-5620-9DAA1D1AB4D1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C47ED274-0E63-E681-EC8D-A3C27651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5A925256-4CCE-ABA8-6C23-7F19544FCA5E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5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12" name="Imagem 11" descr="Uma imagem com texto, captura de ecrã, número, Gráfico&#10;&#10;Os conteúdos gerados por IA poderão estar incorretos.">
            <a:extLst>
              <a:ext uri="{FF2B5EF4-FFF2-40B4-BE49-F238E27FC236}">
                <a16:creationId xmlns:a16="http://schemas.microsoft.com/office/drawing/2014/main" id="{6CDFC3D4-0D04-F6E9-CD20-7AADC2BB0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180" y="1571780"/>
            <a:ext cx="4066181" cy="2948845"/>
          </a:xfrm>
          <a:prstGeom prst="rect">
            <a:avLst/>
          </a:prstGeom>
        </p:spPr>
      </p:pic>
      <p:sp>
        <p:nvSpPr>
          <p:cNvPr id="13" name="Google Shape;711;p28">
            <a:extLst>
              <a:ext uri="{FF2B5EF4-FFF2-40B4-BE49-F238E27FC236}">
                <a16:creationId xmlns:a16="http://schemas.microsoft.com/office/drawing/2014/main" id="{D7A9E383-A0F6-BA36-962B-4CCA00F2F8F2}"/>
              </a:ext>
            </a:extLst>
          </p:cNvPr>
          <p:cNvSpPr txBox="1">
            <a:spLocks/>
          </p:cNvSpPr>
          <p:nvPr/>
        </p:nvSpPr>
        <p:spPr>
          <a:xfrm>
            <a:off x="946506" y="363311"/>
            <a:ext cx="6334058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>
                <a:solidFill>
                  <a:schemeClr val="tx1"/>
                </a:solidFill>
              </a:rPr>
              <a:t>Pergunta 1</a:t>
            </a:r>
          </a:p>
        </p:txBody>
      </p:sp>
    </p:spTree>
    <p:extLst>
      <p:ext uri="{BB962C8B-B14F-4D97-AF65-F5344CB8AC3E}">
        <p14:creationId xmlns:p14="http://schemas.microsoft.com/office/powerpoint/2010/main" val="22345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2F3CB388-3DE5-072A-0290-EDAD2E54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captura de ecrã, file, Tipo de letra&#10;&#10;Os conteúdos gerados por IA poderão estar incorretos.">
            <a:extLst>
              <a:ext uri="{FF2B5EF4-FFF2-40B4-BE49-F238E27FC236}">
                <a16:creationId xmlns:a16="http://schemas.microsoft.com/office/drawing/2014/main" id="{3F765B95-C98E-9934-2E48-BB945C67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4" y="1017875"/>
            <a:ext cx="7592292" cy="3830170"/>
          </a:xfrm>
          <a:prstGeom prst="rect">
            <a:avLst/>
          </a:prstGeom>
        </p:spPr>
      </p:pic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853059C7-D8E5-72B7-B7DB-183820F2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F5388489-B0D6-EF5B-DE08-C1752923993A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6</a:t>
            </a:r>
            <a:endParaRPr lang="pt-PT" sz="1600" noProof="0">
              <a:solidFill>
                <a:schemeClr val="tx1"/>
              </a:solidFill>
            </a:endParaRPr>
          </a:p>
        </p:txBody>
      </p:sp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3E0E3AD8-FA94-F21D-D436-C3DBD58F1542}"/>
              </a:ext>
            </a:extLst>
          </p:cNvPr>
          <p:cNvSpPr txBox="1">
            <a:spLocks/>
          </p:cNvSpPr>
          <p:nvPr/>
        </p:nvSpPr>
        <p:spPr>
          <a:xfrm>
            <a:off x="946506" y="363311"/>
            <a:ext cx="6334058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>
                <a:solidFill>
                  <a:schemeClr val="tx1"/>
                </a:solidFill>
              </a:rPr>
              <a:t>Pergunta 1</a:t>
            </a:r>
          </a:p>
        </p:txBody>
      </p:sp>
    </p:spTree>
    <p:extLst>
      <p:ext uri="{BB962C8B-B14F-4D97-AF65-F5344CB8AC3E}">
        <p14:creationId xmlns:p14="http://schemas.microsoft.com/office/powerpoint/2010/main" val="254744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E0CCD0F0-3C99-13DE-F98D-C73D0216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30CF01AF-499B-E593-617D-2E2DFE739A7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60273FE4-AD20-481A-2D8F-61FB43B19D75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7</a:t>
            </a:r>
            <a:endParaRPr lang="pt-PT" sz="1600" noProof="0">
              <a:solidFill>
                <a:schemeClr val="tx1"/>
              </a:solidFill>
            </a:endParaRPr>
          </a:p>
        </p:txBody>
      </p:sp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DB6F40AD-5A0E-4039-0597-89B383E89383}"/>
              </a:ext>
            </a:extLst>
          </p:cNvPr>
          <p:cNvSpPr txBox="1">
            <a:spLocks/>
          </p:cNvSpPr>
          <p:nvPr/>
        </p:nvSpPr>
        <p:spPr>
          <a:xfrm>
            <a:off x="946506" y="363311"/>
            <a:ext cx="6334058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>
                <a:solidFill>
                  <a:schemeClr val="tx1"/>
                </a:solidFill>
              </a:rPr>
              <a:t>Pergunta 2</a:t>
            </a:r>
          </a:p>
        </p:txBody>
      </p:sp>
      <p:pic>
        <p:nvPicPr>
          <p:cNvPr id="4" name="Imagem 3" descr="Uma imagem com texto, file, Tipo de letra, Gráfico&#10;&#10;Os conteúdos gerados por IA poderão estar incorretos.">
            <a:extLst>
              <a:ext uri="{FF2B5EF4-FFF2-40B4-BE49-F238E27FC236}">
                <a16:creationId xmlns:a16="http://schemas.microsoft.com/office/drawing/2014/main" id="{87881B19-53A5-9CA1-597B-575FE3FD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6879"/>
            <a:ext cx="9144000" cy="3623310"/>
          </a:xfrm>
          <a:prstGeom prst="rect">
            <a:avLst/>
          </a:prstGeom>
        </p:spPr>
      </p:pic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9E292E25-6B58-154C-CBE0-14AEAEB3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2CED8025-4417-D43D-E7AE-440183A8C2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698516"/>
              </p:ext>
            </p:extLst>
          </p:nvPr>
        </p:nvGraphicFramePr>
        <p:xfrm>
          <a:off x="4924800" y="1156879"/>
          <a:ext cx="4219200" cy="2752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Seta: Curvada para Baixo 9">
            <a:extLst>
              <a:ext uri="{FF2B5EF4-FFF2-40B4-BE49-F238E27FC236}">
                <a16:creationId xmlns:a16="http://schemas.microsoft.com/office/drawing/2014/main" id="{74E6EEB3-6E07-F699-776E-9105D61B4DFE}"/>
              </a:ext>
            </a:extLst>
          </p:cNvPr>
          <p:cNvSpPr/>
          <p:nvPr/>
        </p:nvSpPr>
        <p:spPr>
          <a:xfrm rot="18932091">
            <a:off x="3751573" y="1896667"/>
            <a:ext cx="1640854" cy="570210"/>
          </a:xfrm>
          <a:prstGeom prst="curvedDownArrow">
            <a:avLst/>
          </a:prstGeom>
          <a:solidFill>
            <a:schemeClr val="accent3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05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670F0990-83AF-1F40-1ED4-05255925B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8AA89ACC-7FF4-F832-E21D-023ED858259B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E5FEA12A-855C-7D55-DE1E-24271730810A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8</a:t>
            </a:r>
            <a:endParaRPr lang="pt-PT" sz="1600" noProof="0">
              <a:solidFill>
                <a:schemeClr val="tx1"/>
              </a:solidFill>
            </a:endParaRPr>
          </a:p>
        </p:txBody>
      </p:sp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5BA23F29-2D32-E8BA-0A32-22F4014385ED}"/>
              </a:ext>
            </a:extLst>
          </p:cNvPr>
          <p:cNvSpPr txBox="1">
            <a:spLocks/>
          </p:cNvSpPr>
          <p:nvPr/>
        </p:nvSpPr>
        <p:spPr>
          <a:xfrm>
            <a:off x="946506" y="363311"/>
            <a:ext cx="6334058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>
                <a:solidFill>
                  <a:schemeClr val="tx1"/>
                </a:solidFill>
              </a:rPr>
              <a:t>Pergunta 4</a:t>
            </a:r>
          </a:p>
        </p:txBody>
      </p:sp>
      <p:pic>
        <p:nvPicPr>
          <p:cNvPr id="12" name="Imagem 11" descr="Uma imagem com texto, captura de ecrã, Tipo de letra, número&#10;&#10;Os conteúdos gerados por IA poderão estar incorretos.">
            <a:extLst>
              <a:ext uri="{FF2B5EF4-FFF2-40B4-BE49-F238E27FC236}">
                <a16:creationId xmlns:a16="http://schemas.microsoft.com/office/drawing/2014/main" id="{B120D3DE-C2B4-0376-73AD-A114139A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" y="1076711"/>
            <a:ext cx="8967408" cy="3794334"/>
          </a:xfrm>
          <a:prstGeom prst="rect">
            <a:avLst/>
          </a:prstGeom>
        </p:spPr>
      </p:pic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774BFC61-9CAF-F541-A232-41648C1AD8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67CF123A-CE02-5D18-8514-96CEF356C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96DCE7AF-8188-2127-60AF-86ED3305734F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40A5D7E2-FE22-7FF2-C3F9-A08D05C5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685C0D93-BF8F-8109-3D3E-5DAAA3DADE69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latin typeface="+mn-lt"/>
                <a:ea typeface="Source Sans Pro"/>
              </a:rPr>
              <a:t>9</a:t>
            </a:r>
            <a:endParaRPr lang="pt-PT" sz="1600" noProof="0">
              <a:solidFill>
                <a:schemeClr val="tx1"/>
              </a:solidFill>
            </a:endParaRPr>
          </a:p>
        </p:txBody>
      </p:sp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1AE6443F-2127-3EBF-06A7-A9709B8E7E04}"/>
              </a:ext>
            </a:extLst>
          </p:cNvPr>
          <p:cNvSpPr txBox="1">
            <a:spLocks/>
          </p:cNvSpPr>
          <p:nvPr/>
        </p:nvSpPr>
        <p:spPr>
          <a:xfrm>
            <a:off x="946506" y="363311"/>
            <a:ext cx="6334058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>
                <a:solidFill>
                  <a:schemeClr val="tx1"/>
                </a:solidFill>
              </a:rPr>
              <a:t>Pergunta 5 &amp; 6</a:t>
            </a:r>
          </a:p>
        </p:txBody>
      </p:sp>
      <p:pic>
        <p:nvPicPr>
          <p:cNvPr id="7" name="Imagem 6" descr="Uma imagem com texto, captura de ecrã, diagrama, Tipo de letra&#10;&#10;Os conteúdos gerados por IA poderão estar incorretos.">
            <a:extLst>
              <a:ext uri="{FF2B5EF4-FFF2-40B4-BE49-F238E27FC236}">
                <a16:creationId xmlns:a16="http://schemas.microsoft.com/office/drawing/2014/main" id="{0FD2C2F6-5E97-CC17-54C4-62B82AA5E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585" y="1980300"/>
            <a:ext cx="3527415" cy="2598225"/>
          </a:xfrm>
          <a:prstGeom prst="rect">
            <a:avLst/>
          </a:prstGeom>
        </p:spPr>
      </p:pic>
      <p:pic>
        <p:nvPicPr>
          <p:cNvPr id="9" name="Imagem 8" descr="Uma imagem com texto, captura de ecrã, Gráfico, file&#10;&#10;Os conteúdos gerados por IA poderão estar incorretos.">
            <a:extLst>
              <a:ext uri="{FF2B5EF4-FFF2-40B4-BE49-F238E27FC236}">
                <a16:creationId xmlns:a16="http://schemas.microsoft.com/office/drawing/2014/main" id="{21288BAC-91C4-9068-201A-2B56B1D6C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827824"/>
            <a:ext cx="5531363" cy="29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47660"/>
      </p:ext>
    </p:extLst>
  </p:cSld>
  <p:clrMapOvr>
    <a:masterClrMapping/>
  </p:clrMapOvr>
</p:sld>
</file>

<file path=ppt/theme/theme1.xml><?xml version="1.0" encoding="utf-8"?>
<a:theme xmlns:a="http://schemas.openxmlformats.org/drawingml/2006/main" name="Shipbuilding Company Profile by Slidesgo">
  <a:themeElements>
    <a:clrScheme name="Simple Light">
      <a:dk1>
        <a:srgbClr val="07143D"/>
      </a:dk1>
      <a:lt1>
        <a:srgbClr val="CCB471"/>
      </a:lt1>
      <a:dk2>
        <a:srgbClr val="4DB2A1"/>
      </a:dk2>
      <a:lt2>
        <a:srgbClr val="6BC3E1"/>
      </a:lt2>
      <a:accent1>
        <a:srgbClr val="4E9EC5"/>
      </a:accent1>
      <a:accent2>
        <a:srgbClr val="163781"/>
      </a:accent2>
      <a:accent3>
        <a:srgbClr val="F3F3F3"/>
      </a:accent3>
      <a:accent4>
        <a:srgbClr val="D9D9D9"/>
      </a:accent4>
      <a:accent5>
        <a:srgbClr val="B7B7B7"/>
      </a:accent5>
      <a:accent6>
        <a:srgbClr val="FFFFFF"/>
      </a:accent6>
      <a:hlink>
        <a:srgbClr val="071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24</Slides>
  <Notes>23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Shipbuilding Company Profile by Slidesgo</vt:lpstr>
      <vt:lpstr>PowerPoint Presentation</vt:lpstr>
      <vt:lpstr>PowerPoint Presentation</vt:lpstr>
      <vt:lpstr>PowerPoint Presentation</vt:lpstr>
      <vt:lpstr>Questionário Estratégico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Solução SPLASH</vt:lpstr>
      <vt:lpstr>Metodologia </vt:lpstr>
      <vt:lpstr>Principais Funcionalidades</vt:lpstr>
      <vt:lpstr>PowerPoint Presentation</vt:lpstr>
      <vt:lpstr>Usability Tests</vt:lpstr>
      <vt:lpstr>Usability Tests</vt:lpstr>
      <vt:lpstr>SPLASH </vt:lpstr>
      <vt:lpstr>PowerPoint Presentation</vt:lpstr>
      <vt:lpstr>User stories de foco</vt:lpstr>
      <vt:lpstr>Demo </vt:lpstr>
      <vt:lpstr>Pulseira</vt:lpstr>
      <vt:lpstr>Resultados Finais – Prova de Conceito</vt:lpstr>
      <vt:lpstr>Visão para o Futuro</vt:lpstr>
      <vt:lpstr>PowerPoint Presentation</vt:lpstr>
      <vt:lpstr>Hierarquical Task Analysis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Marta Almeida</dc:creator>
  <cp:revision>5</cp:revision>
  <dcterms:modified xsi:type="dcterms:W3CDTF">2025-06-02T21:38:31Z</dcterms:modified>
</cp:coreProperties>
</file>